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4C7D0-394E-4104-A2F3-486C9FE8D8E7}" v="1" dt="2024-04-23T04:47:06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 DANAVLE" userId="6f954f20-42b0-4c42-80aa-2544b5cb8483" providerId="ADAL" clId="{4174C7D0-394E-4104-A2F3-486C9FE8D8E7}"/>
    <pc:docChg chg="undo custSel addSld delSld modSld">
      <pc:chgData name="PRIYANK DANAVLE" userId="6f954f20-42b0-4c42-80aa-2544b5cb8483" providerId="ADAL" clId="{4174C7D0-394E-4104-A2F3-486C9FE8D8E7}" dt="2024-04-23T04:48:25.438" v="78" actId="113"/>
      <pc:docMkLst>
        <pc:docMk/>
      </pc:docMkLst>
      <pc:sldChg chg="addSp delSp modSp mod">
        <pc:chgData name="PRIYANK DANAVLE" userId="6f954f20-42b0-4c42-80aa-2544b5cb8483" providerId="ADAL" clId="{4174C7D0-394E-4104-A2F3-486C9FE8D8E7}" dt="2024-04-23T04:45:26.580" v="29" actId="14100"/>
        <pc:sldMkLst>
          <pc:docMk/>
          <pc:sldMk cId="3912747309" sldId="268"/>
        </pc:sldMkLst>
        <pc:spChg chg="mod">
          <ac:chgData name="PRIYANK DANAVLE" userId="6f954f20-42b0-4c42-80aa-2544b5cb8483" providerId="ADAL" clId="{4174C7D0-394E-4104-A2F3-486C9FE8D8E7}" dt="2024-04-23T04:42:31.939" v="16" actId="1076"/>
          <ac:spMkLst>
            <pc:docMk/>
            <pc:sldMk cId="3912747309" sldId="268"/>
            <ac:spMk id="2" creationId="{4010AF38-26DF-48B3-952C-4A9091D6863C}"/>
          </ac:spMkLst>
        </pc:spChg>
        <pc:spChg chg="mod">
          <ac:chgData name="PRIYANK DANAVLE" userId="6f954f20-42b0-4c42-80aa-2544b5cb8483" providerId="ADAL" clId="{4174C7D0-394E-4104-A2F3-486C9FE8D8E7}" dt="2024-04-23T04:42:37.699" v="17" actId="1076"/>
          <ac:spMkLst>
            <pc:docMk/>
            <pc:sldMk cId="3912747309" sldId="268"/>
            <ac:spMk id="3" creationId="{37FC2D8F-56D2-4ADF-B439-0E09E7C37894}"/>
          </ac:spMkLst>
        </pc:spChg>
        <pc:picChg chg="add del mod">
          <ac:chgData name="PRIYANK DANAVLE" userId="6f954f20-42b0-4c42-80aa-2544b5cb8483" providerId="ADAL" clId="{4174C7D0-394E-4104-A2F3-486C9FE8D8E7}" dt="2024-04-23T04:45:26.580" v="29" actId="14100"/>
          <ac:picMkLst>
            <pc:docMk/>
            <pc:sldMk cId="3912747309" sldId="268"/>
            <ac:picMk id="5" creationId="{2A12D3E8-828E-6700-F7B6-D209C7944AFF}"/>
          </ac:picMkLst>
        </pc:picChg>
        <pc:inkChg chg="add del">
          <ac:chgData name="PRIYANK DANAVLE" userId="6f954f20-42b0-4c42-80aa-2544b5cb8483" providerId="ADAL" clId="{4174C7D0-394E-4104-A2F3-486C9FE8D8E7}" dt="2024-04-23T04:44:01.832" v="23" actId="9405"/>
          <ac:inkMkLst>
            <pc:docMk/>
            <pc:sldMk cId="3912747309" sldId="268"/>
            <ac:inkMk id="7" creationId="{2B77DC99-1126-1565-D6D8-EAD1270C8D24}"/>
          </ac:inkMkLst>
        </pc:inkChg>
        <pc:inkChg chg="add del">
          <ac:chgData name="PRIYANK DANAVLE" userId="6f954f20-42b0-4c42-80aa-2544b5cb8483" providerId="ADAL" clId="{4174C7D0-394E-4104-A2F3-486C9FE8D8E7}" dt="2024-04-23T04:44:01.405" v="22" actId="9405"/>
          <ac:inkMkLst>
            <pc:docMk/>
            <pc:sldMk cId="3912747309" sldId="268"/>
            <ac:inkMk id="8" creationId="{AB64ECD3-2D9B-91DA-6696-38BD647BA31A}"/>
          </ac:inkMkLst>
        </pc:inkChg>
        <pc:cxnChg chg="add mod">
          <ac:chgData name="PRIYANK DANAVLE" userId="6f954f20-42b0-4c42-80aa-2544b5cb8483" providerId="ADAL" clId="{4174C7D0-394E-4104-A2F3-486C9FE8D8E7}" dt="2024-04-23T04:44:50.008" v="27" actId="208"/>
          <ac:cxnSpMkLst>
            <pc:docMk/>
            <pc:sldMk cId="3912747309" sldId="268"/>
            <ac:cxnSpMk id="10" creationId="{9FD222E3-B634-B0A7-D1B5-40A618254B7D}"/>
          </ac:cxnSpMkLst>
        </pc:cxnChg>
      </pc:sldChg>
      <pc:sldChg chg="modSp new del mod">
        <pc:chgData name="PRIYANK DANAVLE" userId="6f954f20-42b0-4c42-80aa-2544b5cb8483" providerId="ADAL" clId="{4174C7D0-394E-4104-A2F3-486C9FE8D8E7}" dt="2024-04-23T04:46:52.702" v="52" actId="2696"/>
        <pc:sldMkLst>
          <pc:docMk/>
          <pc:sldMk cId="951845115" sldId="314"/>
        </pc:sldMkLst>
        <pc:spChg chg="mod">
          <ac:chgData name="PRIYANK DANAVLE" userId="6f954f20-42b0-4c42-80aa-2544b5cb8483" providerId="ADAL" clId="{4174C7D0-394E-4104-A2F3-486C9FE8D8E7}" dt="2024-04-23T04:46:15.572" v="48" actId="20577"/>
          <ac:spMkLst>
            <pc:docMk/>
            <pc:sldMk cId="951845115" sldId="314"/>
            <ac:spMk id="2" creationId="{0982C8F5-94E3-6CB8-D109-BE404DFF2A17}"/>
          </ac:spMkLst>
        </pc:spChg>
        <pc:spChg chg="mod">
          <ac:chgData name="PRIYANK DANAVLE" userId="6f954f20-42b0-4c42-80aa-2544b5cb8483" providerId="ADAL" clId="{4174C7D0-394E-4104-A2F3-486C9FE8D8E7}" dt="2024-04-23T04:46:32.198" v="51" actId="20577"/>
          <ac:spMkLst>
            <pc:docMk/>
            <pc:sldMk cId="951845115" sldId="314"/>
            <ac:spMk id="3" creationId="{D742C601-0015-6310-765E-F674E0538619}"/>
          </ac:spMkLst>
        </pc:spChg>
      </pc:sldChg>
      <pc:sldChg chg="addSp modSp new mod">
        <pc:chgData name="PRIYANK DANAVLE" userId="6f954f20-42b0-4c42-80aa-2544b5cb8483" providerId="ADAL" clId="{4174C7D0-394E-4104-A2F3-486C9FE8D8E7}" dt="2024-04-23T04:48:25.438" v="78" actId="113"/>
        <pc:sldMkLst>
          <pc:docMk/>
          <pc:sldMk cId="2958274055" sldId="314"/>
        </pc:sldMkLst>
        <pc:spChg chg="add mod">
          <ac:chgData name="PRIYANK DANAVLE" userId="6f954f20-42b0-4c42-80aa-2544b5cb8483" providerId="ADAL" clId="{4174C7D0-394E-4104-A2F3-486C9FE8D8E7}" dt="2024-04-23T04:48:25.438" v="78" actId="113"/>
          <ac:spMkLst>
            <pc:docMk/>
            <pc:sldMk cId="2958274055" sldId="314"/>
            <ac:spMk id="2" creationId="{B37DAB50-0321-5EF0-A927-EA50426C1D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018" y="639098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 err="1"/>
              <a:t>PicNotes</a:t>
            </a: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739" y="1460607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Image Gallery with Comments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12D3E8-828E-6700-F7B6-D209C7944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18" y="2415179"/>
            <a:ext cx="7170165" cy="40404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D222E3-B634-B0A7-D1B5-40A618254B7D}"/>
              </a:ext>
            </a:extLst>
          </p:cNvPr>
          <p:cNvCxnSpPr/>
          <p:nvPr/>
        </p:nvCxnSpPr>
        <p:spPr>
          <a:xfrm>
            <a:off x="277739" y="1344168"/>
            <a:ext cx="599504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E2694-92FF-5A84-83D0-78460601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This project aims to create a user-friendly image gallery where users can view images, leave comments, and engage with visual content.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 primary objective is to provide an interactive platform for sharing, discussing, and appreciating images within a community.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By incorporating a commenting feature, users can express their thoughts, provide feedback, and interact with other users' perspectives, fostering a sense of community and collaboration around visual 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7395-F90C-A489-563E-D946F1E7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COMPONENTS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F131-950A-2381-3195-1B12A83E5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853928" cy="376089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 HTML Structure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‘Index.html’ defines the layout of the web page.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b="1" dirty="0"/>
              <a:t>CSS Styling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Visual presentation is managed by ‘style.css’.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b="1" dirty="0"/>
              <a:t>JavaScript Functionality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User interactions and dynamic content handling are implemented in ‘script.js’.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b="1" dirty="0"/>
              <a:t>Server-Side Scripts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fetch_images.php</a:t>
            </a:r>
            <a:r>
              <a:rPr lang="en-US" dirty="0"/>
              <a:t> retrieves image data from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save_comments.php</a:t>
            </a:r>
            <a:r>
              <a:rPr lang="en-US" dirty="0"/>
              <a:t> saves user comments to the database for persistence.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1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0B60-C477-F308-73BF-34AD271D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F1CB-6260-38F6-64BB-87FC7AB0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b="1" dirty="0"/>
              <a:t>Image display: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JavaScript fetches and displays images dynamically from the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b="1" dirty="0"/>
              <a:t>Next Image Button: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CECEC"/>
                </a:solidFill>
                <a:latin typeface="Söhne"/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Enables users to navigate through the gallery by displaying the next image.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</a:rPr>
              <a:t>Comment Section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Users can write comments for each image, which are saved to the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 </a:t>
            </a:r>
            <a:r>
              <a:rPr lang="en-US" b="1" i="0" dirty="0">
                <a:solidFill>
                  <a:schemeClr val="tx1"/>
                </a:solidFill>
                <a:effectLst/>
              </a:rPr>
              <a:t>Download Image Button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Allows users to download the currently displayed image for offline viewing.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21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62A3-058F-2FB0-3B6F-F12D1CFD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C3CE-300E-3AA9-9C22-07C476CC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224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b="1" dirty="0"/>
              <a:t>Recap of Project Objective: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</a:t>
            </a:r>
            <a:r>
              <a:rPr lang="en-US" dirty="0"/>
              <a:t>Successfully developed a functional image gallery with an integrated commenting system that allows users to view images and leave comments.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Achieved seamless integration of front-end and back-end components to ensure smooth user experience and data management.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</a:t>
            </a:r>
            <a:r>
              <a:rPr lang="en-US" b="1" dirty="0"/>
              <a:t>Future Enhancements: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Implementing user authentication to enhance security and personalize user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Adding image categorization features to organize and streamline the browsing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Continuously updating and refining the commenting system to foster richer discussions and interactions among users.</a:t>
            </a:r>
          </a:p>
        </p:txBody>
      </p:sp>
    </p:spTree>
    <p:extLst>
      <p:ext uri="{BB962C8B-B14F-4D97-AF65-F5344CB8AC3E}">
        <p14:creationId xmlns:p14="http://schemas.microsoft.com/office/powerpoint/2010/main" val="387411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DAB50-0321-5EF0-A927-EA50426C1D8A}"/>
              </a:ext>
            </a:extLst>
          </p:cNvPr>
          <p:cNvSpPr txBox="1"/>
          <p:nvPr/>
        </p:nvSpPr>
        <p:spPr>
          <a:xfrm>
            <a:off x="3261360" y="2249424"/>
            <a:ext cx="5669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29582740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{E7C9674A-2C54-4491-941E-DE3239BAC9EF}tf33845126_win32</Template>
  <TotalTime>46</TotalTime>
  <Words>343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Söhne</vt:lpstr>
      <vt:lpstr>Wingdings</vt:lpstr>
      <vt:lpstr>1_RetrospectVTI</vt:lpstr>
      <vt:lpstr>PicNotes   </vt:lpstr>
      <vt:lpstr>INTRODUCTION</vt:lpstr>
      <vt:lpstr>PROJECT COMPONENTS</vt:lpstr>
      <vt:lpstr>FEATURES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PicNotes</dc:title>
  <dc:creator>PRIYANK DANAVLE</dc:creator>
  <cp:lastModifiedBy>PRIYANK DANAVLE</cp:lastModifiedBy>
  <cp:revision>1</cp:revision>
  <dcterms:created xsi:type="dcterms:W3CDTF">2024-04-23T04:02:22Z</dcterms:created>
  <dcterms:modified xsi:type="dcterms:W3CDTF">2024-04-23T04:48:36Z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