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3ABD9B8-D7EE-4946-9624-A19F2EAC3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Visualizing Citibike Trips with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DDAF9BF-4AD7-41D8-A571-D1A07597F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14-01-2021 16:40:19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EndStations">
            <a:extLst>
              <a:ext uri="{FF2B5EF4-FFF2-40B4-BE49-F238E27FC236}">
                <a16:creationId xmlns:a16="http://schemas.microsoft.com/office/drawing/2014/main" id="{05F005D0-8663-46DE-97F4-DEF481622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42950"/>
            <a:ext cx="91725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artStations">
            <a:extLst>
              <a:ext uri="{FF2B5EF4-FFF2-40B4-BE49-F238E27FC236}">
                <a16:creationId xmlns:a16="http://schemas.microsoft.com/office/drawing/2014/main" id="{553302AE-FAAC-4DA6-A159-E23E36A9C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42950"/>
            <a:ext cx="91725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ripDuration">
            <a:extLst>
              <a:ext uri="{FF2B5EF4-FFF2-40B4-BE49-F238E27FC236}">
                <a16:creationId xmlns:a16="http://schemas.microsoft.com/office/drawing/2014/main" id="{C1E8EA85-3AB3-4112-8ED1-0D9E2CA08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62" y="100012"/>
            <a:ext cx="4912149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artpopular">
            <a:extLst>
              <a:ext uri="{FF2B5EF4-FFF2-40B4-BE49-F238E27FC236}">
                <a16:creationId xmlns:a16="http://schemas.microsoft.com/office/drawing/2014/main" id="{B0727672-ACA7-4C26-8981-6E57F001C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28" y="0"/>
            <a:ext cx="7662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art time">
            <a:extLst>
              <a:ext uri="{FF2B5EF4-FFF2-40B4-BE49-F238E27FC236}">
                <a16:creationId xmlns:a16="http://schemas.microsoft.com/office/drawing/2014/main" id="{83281BB2-5034-41B2-BDCB-4EDBC519E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771525"/>
            <a:ext cx="66294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End time ">
            <a:extLst>
              <a:ext uri="{FF2B5EF4-FFF2-40B4-BE49-F238E27FC236}">
                <a16:creationId xmlns:a16="http://schemas.microsoft.com/office/drawing/2014/main" id="{D8443D2D-D440-4106-8E86-C043186EC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771525"/>
            <a:ext cx="66294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Feb 2018">
            <a:extLst>
              <a:ext uri="{FF2B5EF4-FFF2-40B4-BE49-F238E27FC236}">
                <a16:creationId xmlns:a16="http://schemas.microsoft.com/office/drawing/2014/main" id="{AE044B90-E6BC-456E-8EF1-6E4CB0014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561975"/>
            <a:ext cx="110013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Visualizing Citibike Trips with 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Citibike Trips with Tableau</dc:title>
  <dc:creator/>
  <cp:lastModifiedBy>Priyank Soni</cp:lastModifiedBy>
  <cp:revision>1</cp:revision>
  <dcterms:created xsi:type="dcterms:W3CDTF">2021-01-14T11:10:40Z</dcterms:created>
  <dcterms:modified xsi:type="dcterms:W3CDTF">2021-01-14T11:13:06Z</dcterms:modified>
</cp:coreProperties>
</file>