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9" r:id="rId12"/>
    <p:sldId id="268" r:id="rId13"/>
    <p:sldId id="265" r:id="rId14"/>
    <p:sldId id="266" r:id="rId15"/>
    <p:sldId id="272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D58A27-CCB3-46B9-BD36-753C29301E83}" v="8" dt="2024-06-12T15:18:04.76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yanka-1624/cs_keyloggerFinal.git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143444" y="2008855"/>
            <a:ext cx="9174414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z="2800" b="1" spc="15" dirty="0"/>
              <a:t>Padala </a:t>
            </a:r>
            <a:r>
              <a:rPr lang="en-US" sz="2800" b="1" spc="15" dirty="0" err="1"/>
              <a:t>Gowtamipadmapriyanka</a:t>
            </a:r>
            <a:endParaRPr sz="2800" b="1"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lang="en-IN"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lang="en-IN"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lang="en-IN"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C7D6B5-0BEE-0822-6A92-2E95F72CD9B2}"/>
              </a:ext>
            </a:extLst>
          </p:cNvPr>
          <p:cNvSpPr txBox="1"/>
          <p:nvPr/>
        </p:nvSpPr>
        <p:spPr>
          <a:xfrm>
            <a:off x="358393" y="1228397"/>
            <a:ext cx="1114742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Architecture Overview:</a:t>
            </a:r>
          </a:p>
          <a:p>
            <a:endParaRPr lang="en-US" sz="2800" b="1" dirty="0">
              <a:latin typeface="+mj-lt"/>
            </a:endParaRPr>
          </a:p>
          <a:p>
            <a:r>
              <a:rPr lang="en-US" sz="2800" b="1" dirty="0"/>
              <a:t>Modular Design: </a:t>
            </a:r>
            <a:r>
              <a:rPr lang="en-US" sz="2800" dirty="0"/>
              <a:t>The keylogger code is structured into modular functions for better readability and maintenance.</a:t>
            </a:r>
          </a:p>
          <a:p>
            <a:endParaRPr lang="en-US" sz="2800" dirty="0"/>
          </a:p>
          <a:p>
            <a:r>
              <a:rPr lang="en-US" sz="2800" b="1" dirty="0"/>
              <a:t>Event Handling: </a:t>
            </a:r>
            <a:r>
              <a:rPr lang="en-US" sz="2800" dirty="0"/>
              <a:t>Utilizes the </a:t>
            </a:r>
            <a:r>
              <a:rPr lang="en-US" sz="2800" dirty="0" err="1"/>
              <a:t>pynput</a:t>
            </a:r>
            <a:r>
              <a:rPr lang="en-US" sz="2800" dirty="0"/>
              <a:t> library to capture and handle keyboard events.</a:t>
            </a:r>
          </a:p>
          <a:p>
            <a:endParaRPr lang="en-US" sz="2800" dirty="0"/>
          </a:p>
          <a:p>
            <a:r>
              <a:rPr lang="en-US" sz="2800" b="1" dirty="0"/>
              <a:t>Data Logging: </a:t>
            </a:r>
            <a:r>
              <a:rPr lang="en-US" sz="2800" dirty="0"/>
              <a:t>Implements functions to log captured data into text and JSON files.</a:t>
            </a:r>
            <a:endParaRPr lang="en-I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5073E-A82F-0120-C44B-EF649DDC068D}"/>
              </a:ext>
            </a:extLst>
          </p:cNvPr>
          <p:cNvSpPr txBox="1"/>
          <p:nvPr/>
        </p:nvSpPr>
        <p:spPr>
          <a:xfrm>
            <a:off x="457200" y="263664"/>
            <a:ext cx="1213334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Components: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Key Press Handling: Function: </a:t>
            </a:r>
            <a:r>
              <a:rPr lang="en-US" sz="2400" i="1" dirty="0" err="1"/>
              <a:t>on_press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Captures and logs the pressed keys.</a:t>
            </a:r>
          </a:p>
          <a:p>
            <a:r>
              <a:rPr lang="en-US" sz="2400" b="1" dirty="0"/>
              <a:t>	Details: </a:t>
            </a:r>
            <a:r>
              <a:rPr lang="en-US" sz="2400" dirty="0"/>
              <a:t>Appends key press events to a list and updates the JSON log file.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Key Release Handling: Function: </a:t>
            </a:r>
            <a:r>
              <a:rPr lang="en-US" sz="2400" i="1" dirty="0" err="1"/>
              <a:t>on_release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Captures and logs the released keys.</a:t>
            </a:r>
          </a:p>
          <a:p>
            <a:r>
              <a:rPr lang="en-US" sz="2400" dirty="0"/>
              <a:t>	</a:t>
            </a:r>
            <a:r>
              <a:rPr lang="en-US" sz="2400" b="1" dirty="0"/>
              <a:t>Details: </a:t>
            </a:r>
            <a:r>
              <a:rPr lang="en-US" sz="2400" dirty="0"/>
              <a:t>Appends key release events to a list, updates the JSON log file, and 	accumulates keys for the text log.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Logging Functions:</a:t>
            </a:r>
          </a:p>
          <a:p>
            <a:r>
              <a:rPr lang="en-US" sz="2400" b="1" dirty="0"/>
              <a:t>	Text Logging: </a:t>
            </a:r>
            <a:r>
              <a:rPr lang="en-US" sz="2400" i="1" dirty="0" err="1"/>
              <a:t>generate_text_log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Writes the recorded keys to key_log.txt.</a:t>
            </a:r>
          </a:p>
          <a:p>
            <a:r>
              <a:rPr lang="en-US" sz="2400" b="1" dirty="0"/>
              <a:t>             JSON Logging</a:t>
            </a:r>
            <a:r>
              <a:rPr lang="en-US" sz="2400" dirty="0"/>
              <a:t>: </a:t>
            </a:r>
            <a:r>
              <a:rPr lang="en-US" sz="2400" i="1" dirty="0" err="1"/>
              <a:t>generate_json_file</a:t>
            </a:r>
            <a:r>
              <a:rPr lang="en-US" sz="2400" i="1" dirty="0"/>
              <a:t>(</a:t>
            </a:r>
            <a:r>
              <a:rPr lang="en-US" sz="2400" i="1" dirty="0" err="1"/>
              <a:t>keys_used</a:t>
            </a:r>
            <a:r>
              <a:rPr lang="en-US" sz="2400" i="1" dirty="0"/>
              <a:t>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Dumps the list of key events to </a:t>
            </a:r>
            <a:r>
              <a:rPr lang="en-US" sz="2400" dirty="0" err="1"/>
              <a:t>key_log.json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49692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81A3E-81B0-1FE4-EA4A-946DF95C27BF}"/>
              </a:ext>
            </a:extLst>
          </p:cNvPr>
          <p:cNvSpPr txBox="1"/>
          <p:nvPr/>
        </p:nvSpPr>
        <p:spPr>
          <a:xfrm>
            <a:off x="272717" y="1325368"/>
            <a:ext cx="11919283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+mj-lt"/>
              </a:rPr>
              <a:t>GUI Integration:</a:t>
            </a:r>
          </a:p>
          <a:p>
            <a:endParaRPr lang="en-IN" sz="3200" b="1" dirty="0">
              <a:latin typeface="+mj-lt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 err="1"/>
              <a:t>Tkinter</a:t>
            </a:r>
            <a:r>
              <a:rPr lang="en-IN" sz="2800" b="1" dirty="0"/>
              <a:t> Framework: </a:t>
            </a:r>
            <a:r>
              <a:rPr lang="en-IN" sz="2800" dirty="0"/>
              <a:t>Utilizes </a:t>
            </a:r>
            <a:r>
              <a:rPr lang="en-IN" sz="2800" dirty="0" err="1"/>
              <a:t>tkinter</a:t>
            </a:r>
            <a:r>
              <a:rPr lang="en-IN" sz="2800" dirty="0"/>
              <a:t> for creating a graphical</a:t>
            </a:r>
          </a:p>
          <a:p>
            <a:pPr lvl="1"/>
            <a:r>
              <a:rPr lang="en-IN" sz="2800" dirty="0"/>
              <a:t>      user interface.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User Interaction:</a:t>
            </a:r>
          </a:p>
          <a:p>
            <a:pPr lvl="1"/>
            <a:r>
              <a:rPr lang="en-IN" sz="2800" dirty="0"/>
              <a:t>	Start Button: Initiates the keylogger.</a:t>
            </a:r>
          </a:p>
          <a:p>
            <a:pPr lvl="1"/>
            <a:r>
              <a:rPr lang="en-IN" sz="2800" dirty="0"/>
              <a:t>	Stop Button: Stops the keylogger.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Status Updates: </a:t>
            </a:r>
            <a:r>
              <a:rPr lang="en-IN" sz="2800" dirty="0"/>
              <a:t>Provides real-time feedback on the status </a:t>
            </a:r>
          </a:p>
          <a:p>
            <a:pPr lvl="1"/>
            <a:r>
              <a:rPr lang="en-IN" sz="2800" dirty="0"/>
              <a:t>	of the keylogger (running/stopped).</a:t>
            </a:r>
          </a:p>
        </p:txBody>
      </p:sp>
    </p:spTree>
    <p:extLst>
      <p:ext uri="{BB962C8B-B14F-4D97-AF65-F5344CB8AC3E}">
        <p14:creationId xmlns:p14="http://schemas.microsoft.com/office/powerpoint/2010/main" val="259483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6410" y="205593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A4A6B0-654D-7F08-B4D1-E34BF2B43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49" y="4635926"/>
            <a:ext cx="3067051" cy="12600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ACE311-BE3C-8156-75A0-65DFCD7F17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" y="1066800"/>
            <a:ext cx="3733800" cy="29244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D4C9B20-5928-47AA-14F1-8A26A6E4E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066800"/>
            <a:ext cx="3620005" cy="292443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A8CFFCF-97B7-9E41-F9D4-FEC1D705E11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665" y="4619884"/>
            <a:ext cx="5233736" cy="15744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40088" y="6190127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110B3D-4FB8-F13C-A8C9-9C6B3016F44F}"/>
              </a:ext>
            </a:extLst>
          </p:cNvPr>
          <p:cNvSpPr txBox="1"/>
          <p:nvPr/>
        </p:nvSpPr>
        <p:spPr>
          <a:xfrm>
            <a:off x="1740447" y="1228397"/>
            <a:ext cx="61012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A24016-3A96-37D2-E2D2-6244ADFAFFD1}"/>
              </a:ext>
            </a:extLst>
          </p:cNvPr>
          <p:cNvSpPr txBox="1"/>
          <p:nvPr/>
        </p:nvSpPr>
        <p:spPr>
          <a:xfrm>
            <a:off x="495300" y="961370"/>
            <a:ext cx="112014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implemented a keylogger that captures keystrokes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and records them into both text and JSON files.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 keylogging with start and stop functionality controlled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via a simple GUI.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The keylogger project demonstrated the capability to effectively</a:t>
            </a:r>
          </a:p>
          <a:p>
            <a:r>
              <a:rPr lang="en-US" sz="2800" dirty="0"/>
              <a:t>       capture and log keystrokes in real-time.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The GUI provided a user-friendly way to control the keylogger,</a:t>
            </a:r>
          </a:p>
          <a:p>
            <a:r>
              <a:rPr lang="en-US" sz="2800" dirty="0"/>
              <a:t>       making it accessible and easy to use.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Emphasized the ethical use of keyloggers and the importance</a:t>
            </a:r>
          </a:p>
          <a:p>
            <a:r>
              <a:rPr lang="en-US" sz="2800" dirty="0"/>
              <a:t>       of implementing security measures to protect against </a:t>
            </a:r>
          </a:p>
          <a:p>
            <a:r>
              <a:rPr lang="en-US" sz="2800" dirty="0"/>
              <a:t>       malicious use.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18306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763E-FA11-0150-5F07-D1ED39DD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LINK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99BF5-FC29-BA66-89A8-9C16173B7892}"/>
              </a:ext>
            </a:extLst>
          </p:cNvPr>
          <p:cNvSpPr txBox="1"/>
          <p:nvPr/>
        </p:nvSpPr>
        <p:spPr>
          <a:xfrm>
            <a:off x="2209800" y="3251708"/>
            <a:ext cx="6941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https://github.com/priyanka-1624/cs_keyloggerFinal.git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721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616044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/>
              <a:t>KEY LOGGER AND SECURITY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205F1D-D70D-07E1-49D8-76A7E1BA38D3}"/>
              </a:ext>
            </a:extLst>
          </p:cNvPr>
          <p:cNvSpPr txBox="1"/>
          <p:nvPr/>
        </p:nvSpPr>
        <p:spPr>
          <a:xfrm>
            <a:off x="1741397" y="2764894"/>
            <a:ext cx="6266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Understanding and Mitigating Keylogging Threats</a:t>
            </a:r>
            <a:endParaRPr lang="en-IN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2200" y="1357375"/>
            <a:ext cx="10363200" cy="550545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Introduction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Problem Statement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Project Overview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End Users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Solution and Value Proposition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The "Wow" Factor in Our Solution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Modelling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Results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Conclusion and Q&amp;A </a:t>
            </a:r>
          </a:p>
          <a:p>
            <a:endParaRPr sz="2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53475" y="4051995"/>
            <a:ext cx="457200" cy="714375"/>
            <a:chOff x="9353550" y="5362575"/>
            <a:chExt cx="457200" cy="714375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CD25175-7DE3-D0F3-DDAD-F96B9B336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91" y="1695450"/>
            <a:ext cx="12414567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Problem: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Keyloggers are a significant threat to cybersecurity,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leading to unauthorized access to sensitive information,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identity theft, and financial fraud.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Impact: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Affects individuals, businesses, and organizations 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compromising data privacy and security. </a:t>
            </a:r>
          </a:p>
        </p:txBody>
      </p:sp>
      <p:grpSp>
        <p:nvGrpSpPr>
          <p:cNvPr id="12" name="object 2">
            <a:extLst>
              <a:ext uri="{FF2B5EF4-FFF2-40B4-BE49-F238E27FC236}">
                <a16:creationId xmlns:a16="http://schemas.microsoft.com/office/drawing/2014/main" id="{9BB56776-68E2-1781-C664-FC7136D2126B}"/>
              </a:ext>
            </a:extLst>
          </p:cNvPr>
          <p:cNvGrpSpPr/>
          <p:nvPr/>
        </p:nvGrpSpPr>
        <p:grpSpPr>
          <a:xfrm>
            <a:off x="7924800" y="3047107"/>
            <a:ext cx="2762250" cy="3257550"/>
            <a:chOff x="7991475" y="2933700"/>
            <a:chExt cx="2762250" cy="3257550"/>
          </a:xfrm>
        </p:grpSpPr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1273D24D-CAA5-2691-CE0F-85C6D25213CA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18B66C37-BEF5-4713-8219-1E8C5E4E69B2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5" name="object 5">
              <a:extLst>
                <a:ext uri="{FF2B5EF4-FFF2-40B4-BE49-F238E27FC236}">
                  <a16:creationId xmlns:a16="http://schemas.microsoft.com/office/drawing/2014/main" id="{E135353B-840C-F03B-FE7C-D38F56CADC0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53550" y="5362575"/>
            <a:ext cx="457200" cy="714375"/>
            <a:chOff x="9353550" y="5362575"/>
            <a:chExt cx="457200" cy="714375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AFF6F63-3F2D-9B87-1235-AEFA0A8E8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02926"/>
            <a:ext cx="925529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Objective: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a comprehensive understanding of keyloggers, </a:t>
            </a:r>
            <a:endParaRPr lang="en-US" altLang="en-US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their types, how they work, and effective security measures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prevent keylogging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Scope:</a:t>
            </a:r>
            <a:endParaRPr lang="en-US" altLang="en-US" sz="28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Includes an analysis of hardware and software keyloggers,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legal and ethical implications, security measures,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best practices. </a:t>
            </a:r>
          </a:p>
        </p:txBody>
      </p:sp>
      <p:grpSp>
        <p:nvGrpSpPr>
          <p:cNvPr id="12" name="object 2">
            <a:extLst>
              <a:ext uri="{FF2B5EF4-FFF2-40B4-BE49-F238E27FC236}">
                <a16:creationId xmlns:a16="http://schemas.microsoft.com/office/drawing/2014/main" id="{402790DC-A0F1-0AB4-7772-7BD878789F85}"/>
              </a:ext>
            </a:extLst>
          </p:cNvPr>
          <p:cNvGrpSpPr/>
          <p:nvPr/>
        </p:nvGrpSpPr>
        <p:grpSpPr>
          <a:xfrm>
            <a:off x="8382922" y="3352800"/>
            <a:ext cx="3533775" cy="3810000"/>
            <a:chOff x="8658225" y="2647950"/>
            <a:chExt cx="3533775" cy="3810000"/>
          </a:xfrm>
        </p:grpSpPr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777DEA0C-D461-1570-E4A0-095052C0F6F8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A8D946A7-D88A-7EAD-6560-416070EECEF0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5" name="object 5">
              <a:extLst>
                <a:ext uri="{FF2B5EF4-FFF2-40B4-BE49-F238E27FC236}">
                  <a16:creationId xmlns:a16="http://schemas.microsoft.com/office/drawing/2014/main" id="{F964F36C-0A47-763A-A832-92204DB235C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E09557C-9C87-71C8-2F47-C5E353673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07" y="1405414"/>
            <a:ext cx="117348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Individuals: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Concerned about personal data security and privacy.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Businesses: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Need to protect corporate data and ensure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compliance with security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Organizations: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Require robust security measures to safeguard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Security Professionals: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Aim to understand and mitigate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keylogging threats.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9" y="147994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D845373-2FA5-55D6-45B8-55AFD66A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638314"/>
            <a:ext cx="7156126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800" b="1" dirty="0">
                <a:latin typeface="+mj-lt"/>
              </a:rPr>
              <a:t>To avoid keyloggers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anti virus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password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multi factor authentication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a firewall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Avoid suspicious links and downloads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Change password periodically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Update your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Virtual Keyboard to type passwords and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sensitive information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9" y="147994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24075" y="740062"/>
            <a:ext cx="45720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D845373-2FA5-55D6-45B8-55AFD66A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572310"/>
            <a:ext cx="811164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Enhanced Security: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Reduces the risk of data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breaches and identity theft.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Awareness: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Educates users about keylogging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threats and protection methods.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Compliance: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Helps businesses and organizations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comply with data protection regulations.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9859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5B8F02C-8CE2-0846-AD7C-FBD0A1304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1781" y="1569182"/>
            <a:ext cx="909723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Innovative Approach: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Combining technical measures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with</a:t>
            </a: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education for comprehensive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demonstration of a simple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keylogger</a:t>
            </a: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illustrate the threat and the effectiveness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security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Significant reduction in the likelihood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keylogging </a:t>
            </a:r>
            <a:r>
              <a:rPr lang="en-US" altLang="en-US" sz="2800" dirty="0"/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ttacks through proactive measures. </a:t>
            </a:r>
          </a:p>
        </p:txBody>
      </p:sp>
      <p:pic>
        <p:nvPicPr>
          <p:cNvPr id="10" name="object 6">
            <a:extLst>
              <a:ext uri="{FF2B5EF4-FFF2-40B4-BE49-F238E27FC236}">
                <a16:creationId xmlns:a16="http://schemas.microsoft.com/office/drawing/2014/main" id="{F1BAE938-CA94-F229-2413-288933B622E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" y="3438525"/>
            <a:ext cx="2466975" cy="3419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741</Words>
  <Application>Microsoft Office PowerPoint</Application>
  <PresentationFormat>Widescreen</PresentationFormat>
  <Paragraphs>148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Microsoft JhengHei</vt:lpstr>
      <vt:lpstr>Arial</vt:lpstr>
      <vt:lpstr>Calibri</vt:lpstr>
      <vt:lpstr>Trebuchet MS</vt:lpstr>
      <vt:lpstr>Wingdings</vt:lpstr>
      <vt:lpstr>Office Theme</vt:lpstr>
      <vt:lpstr>Padala Gowtamipadmapriyanka</vt:lpstr>
      <vt:lpstr>KEY LOGGER AND SECURITY</vt:lpstr>
      <vt:lpstr>AGENDA</vt:lpstr>
      <vt:lpstr>PROBLEM STATEMENT</vt:lpstr>
      <vt:lpstr>PROJECT OVERVIEW</vt:lpstr>
      <vt:lpstr>WHO ARE THE END USERS?</vt:lpstr>
      <vt:lpstr>YOUR SOLUTION AND ITS VALUE PROPOSITION</vt:lpstr>
      <vt:lpstr>Proposition</vt:lpstr>
      <vt:lpstr>THE WOW IN YOUR SOLUTION</vt:lpstr>
      <vt:lpstr>PowerPoint Presentation</vt:lpstr>
      <vt:lpstr>PowerPoint Presentation</vt:lpstr>
      <vt:lpstr>PowerPoint Presentation</vt:lpstr>
      <vt:lpstr>RESULTS</vt:lpstr>
      <vt:lpstr>PowerPoint Presentation</vt:lpstr>
      <vt:lpstr>PROJECT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Praneeth Kumar</dc:title>
  <dc:creator>GOWTAMI PADMA PRIYANKA PADALA</dc:creator>
  <cp:lastModifiedBy>GOWTAMI PADMA PRIYANKA PADALA</cp:lastModifiedBy>
  <cp:revision>7</cp:revision>
  <dcterms:created xsi:type="dcterms:W3CDTF">2024-06-03T05:48:59Z</dcterms:created>
  <dcterms:modified xsi:type="dcterms:W3CDTF">2024-06-13T06:09:56Z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