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58A27-CCB3-46B9-BD36-753C29301E83}" v="8" dt="2024-06-12T15:18:04.7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/>
              <a:t>Padala </a:t>
            </a:r>
            <a:r>
              <a:rPr lang="en-US" sz="2800" b="1" spc="15" dirty="0" err="1"/>
              <a:t>Gowtamipadmapriyanka</a:t>
            </a:r>
            <a:endParaRPr sz="2800"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Arial</vt:lpstr>
      <vt:lpstr>Calibri</vt:lpstr>
      <vt:lpstr>Trebuchet MS</vt:lpstr>
      <vt:lpstr>Wingdings</vt:lpstr>
      <vt:lpstr>Office Theme</vt:lpstr>
      <vt:lpstr>Padala Gowtamipadmapriyanka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GOWTAMI PADMA PRIYANKA PADALA</cp:lastModifiedBy>
  <cp:revision>6</cp:revision>
  <dcterms:created xsi:type="dcterms:W3CDTF">2024-06-03T05:48:59Z</dcterms:created>
  <dcterms:modified xsi:type="dcterms:W3CDTF">2024-06-12T15:22:40Z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