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handoutMasterIdLst>
    <p:handoutMasterId r:id="rId12"/>
  </p:handoutMasterIdLst>
  <p:sldIdLst>
    <p:sldId id="312" r:id="rId5"/>
    <p:sldId id="304" r:id="rId6"/>
    <p:sldId id="282" r:id="rId7"/>
    <p:sldId id="315" r:id="rId8"/>
    <p:sldId id="316" r:id="rId9"/>
    <p:sldId id="314"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7" d="100"/>
          <a:sy n="77" d="100"/>
        </p:scale>
        <p:origin x="912" y="5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989241" y="1847593"/>
            <a:ext cx="6392421" cy="1634799"/>
          </a:xfrm>
        </p:spPr>
        <p:txBody>
          <a:bodyPr anchor="ctr"/>
          <a:lstStyle/>
          <a:p>
            <a:r>
              <a:rPr lang="en-US" dirty="0"/>
              <a:t>Netflix data analysis</a:t>
            </a:r>
          </a:p>
        </p:txBody>
      </p:sp>
      <p:sp>
        <p:nvSpPr>
          <p:cNvPr id="3" name="Title 1">
            <a:extLst>
              <a:ext uri="{FF2B5EF4-FFF2-40B4-BE49-F238E27FC236}">
                <a16:creationId xmlns:a16="http://schemas.microsoft.com/office/drawing/2014/main" id="{09F11F7D-68C8-D15C-1AA3-D4E57C0B49A8}"/>
              </a:ext>
            </a:extLst>
          </p:cNvPr>
          <p:cNvSpPr txBox="1">
            <a:spLocks/>
          </p:cNvSpPr>
          <p:nvPr/>
        </p:nvSpPr>
        <p:spPr>
          <a:xfrm>
            <a:off x="2810338" y="3260961"/>
            <a:ext cx="6392421" cy="1634799"/>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endParaRPr lang="en-US" dirty="0"/>
          </a:p>
        </p:txBody>
      </p:sp>
      <p:sp>
        <p:nvSpPr>
          <p:cNvPr id="4" name="Title 1">
            <a:extLst>
              <a:ext uri="{FF2B5EF4-FFF2-40B4-BE49-F238E27FC236}">
                <a16:creationId xmlns:a16="http://schemas.microsoft.com/office/drawing/2014/main" id="{4D77A1AF-8152-5E99-E553-ACD1AC2B8AD7}"/>
              </a:ext>
            </a:extLst>
          </p:cNvPr>
          <p:cNvSpPr txBox="1">
            <a:spLocks/>
          </p:cNvSpPr>
          <p:nvPr/>
        </p:nvSpPr>
        <p:spPr>
          <a:xfrm>
            <a:off x="2899789" y="144495"/>
            <a:ext cx="6392421" cy="1634799"/>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CROP PRODUCTION ANALYSIS</a:t>
            </a:r>
          </a:p>
        </p:txBody>
      </p:sp>
      <p:sp>
        <p:nvSpPr>
          <p:cNvPr id="5" name="Title 1">
            <a:extLst>
              <a:ext uri="{FF2B5EF4-FFF2-40B4-BE49-F238E27FC236}">
                <a16:creationId xmlns:a16="http://schemas.microsoft.com/office/drawing/2014/main" id="{E195C780-7444-54FE-6727-3F416399DB1D}"/>
              </a:ext>
            </a:extLst>
          </p:cNvPr>
          <p:cNvSpPr txBox="1">
            <a:spLocks/>
          </p:cNvSpPr>
          <p:nvPr/>
        </p:nvSpPr>
        <p:spPr>
          <a:xfrm>
            <a:off x="2989241" y="3329260"/>
            <a:ext cx="6392421" cy="1634799"/>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coffee analysis</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457199"/>
            <a:ext cx="6583680" cy="700196"/>
          </a:xfrm>
        </p:spPr>
        <p:txBody>
          <a:bodyPr/>
          <a:lstStyle/>
          <a:p>
            <a:r>
              <a:rPr lang="en-US" dirty="0"/>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576470" y="1542553"/>
            <a:ext cx="6897757" cy="4132690"/>
          </a:xfrm>
        </p:spPr>
        <p:txBody>
          <a:bodyPr>
            <a:normAutofit fontScale="85000" lnSpcReduction="20000"/>
          </a:bodyPr>
          <a:lstStyle/>
          <a:p>
            <a:endParaRPr lang="en-US" dirty="0"/>
          </a:p>
          <a:p>
            <a:r>
              <a:rPr lang="en-US" dirty="0"/>
              <a:t>This project aims to analyze a comprehensive dataset on crop production in India, focusing on key factors like crop types, seasons, and regional variations. Using Tableau, we will visualize trends and insights, helping to predict future crop yields and identify critical influencers of agricultural productivity. The visualizations will support data-driven decision-making for optimizing crop production. This analysis is vital for enhancing efficiency and sustainability in the agriculture sector.</a:t>
            </a:r>
          </a:p>
          <a:p>
            <a:pPr algn="just"/>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232453" y="-102130"/>
            <a:ext cx="9564618" cy="994164"/>
          </a:xfrm>
        </p:spPr>
        <p:txBody>
          <a:bodyPr/>
          <a:lstStyle/>
          <a:p>
            <a:r>
              <a:rPr lang="en-US" dirty="0"/>
              <a:t>Crop production dashboard</a:t>
            </a:r>
          </a:p>
        </p:txBody>
      </p:sp>
      <p:pic>
        <p:nvPicPr>
          <p:cNvPr id="7" name="Content Placeholder 6">
            <a:extLst>
              <a:ext uri="{FF2B5EF4-FFF2-40B4-BE49-F238E27FC236}">
                <a16:creationId xmlns:a16="http://schemas.microsoft.com/office/drawing/2014/main" id="{E8C86EED-A885-514A-ED4D-317043D8DEDC}"/>
              </a:ext>
            </a:extLst>
          </p:cNvPr>
          <p:cNvPicPr>
            <a:picLocks noGrp="1" noChangeAspect="1"/>
          </p:cNvPicPr>
          <p:nvPr>
            <p:ph sz="half" idx="2"/>
          </p:nvPr>
        </p:nvPicPr>
        <p:blipFill>
          <a:blip r:embed="rId3"/>
          <a:stretch>
            <a:fillRect/>
          </a:stretch>
        </p:blipFill>
        <p:spPr>
          <a:xfrm>
            <a:off x="917852" y="1254105"/>
            <a:ext cx="10194096" cy="5477425"/>
          </a:xfrm>
        </p:spPr>
      </p:pic>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B468-61F1-5A74-9846-A1D161BB2B19}"/>
              </a:ext>
            </a:extLst>
          </p:cNvPr>
          <p:cNvSpPr>
            <a:spLocks noGrp="1"/>
          </p:cNvSpPr>
          <p:nvPr>
            <p:ph type="title"/>
          </p:nvPr>
        </p:nvSpPr>
        <p:spPr>
          <a:xfrm>
            <a:off x="2079026" y="-407504"/>
            <a:ext cx="8655235" cy="1355699"/>
          </a:xfrm>
        </p:spPr>
        <p:txBody>
          <a:bodyPr/>
          <a:lstStyle/>
          <a:p>
            <a:r>
              <a:rPr lang="en-IN" dirty="0"/>
              <a:t>Netflix analysis dashboard</a:t>
            </a:r>
          </a:p>
        </p:txBody>
      </p:sp>
      <p:pic>
        <p:nvPicPr>
          <p:cNvPr id="6" name="Picture 5">
            <a:extLst>
              <a:ext uri="{FF2B5EF4-FFF2-40B4-BE49-F238E27FC236}">
                <a16:creationId xmlns:a16="http://schemas.microsoft.com/office/drawing/2014/main" id="{A02B915E-56DD-C990-3CC0-F8E84554EE84}"/>
              </a:ext>
            </a:extLst>
          </p:cNvPr>
          <p:cNvPicPr>
            <a:picLocks noChangeAspect="1"/>
          </p:cNvPicPr>
          <p:nvPr/>
        </p:nvPicPr>
        <p:blipFill>
          <a:blip r:embed="rId2"/>
          <a:stretch>
            <a:fillRect/>
          </a:stretch>
        </p:blipFill>
        <p:spPr>
          <a:xfrm>
            <a:off x="1133061" y="1314929"/>
            <a:ext cx="10068339" cy="5358349"/>
          </a:xfrm>
          <a:prstGeom prst="rect">
            <a:avLst/>
          </a:prstGeom>
        </p:spPr>
      </p:pic>
    </p:spTree>
    <p:extLst>
      <p:ext uri="{BB962C8B-B14F-4D97-AF65-F5344CB8AC3E}">
        <p14:creationId xmlns:p14="http://schemas.microsoft.com/office/powerpoint/2010/main" val="82231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5A5E-B351-874F-7FCA-124869C5BB52}"/>
              </a:ext>
            </a:extLst>
          </p:cNvPr>
          <p:cNvSpPr>
            <a:spLocks noGrp="1"/>
          </p:cNvSpPr>
          <p:nvPr>
            <p:ph type="title"/>
          </p:nvPr>
        </p:nvSpPr>
        <p:spPr>
          <a:xfrm>
            <a:off x="2325265" y="195861"/>
            <a:ext cx="7965461" cy="994164"/>
          </a:xfrm>
        </p:spPr>
        <p:txBody>
          <a:bodyPr/>
          <a:lstStyle/>
          <a:p>
            <a:r>
              <a:rPr lang="en-IN" dirty="0"/>
              <a:t>Coffee sales dashboard</a:t>
            </a:r>
          </a:p>
        </p:txBody>
      </p:sp>
      <p:sp>
        <p:nvSpPr>
          <p:cNvPr id="4" name="Slide Number Placeholder 3">
            <a:extLst>
              <a:ext uri="{FF2B5EF4-FFF2-40B4-BE49-F238E27FC236}">
                <a16:creationId xmlns:a16="http://schemas.microsoft.com/office/drawing/2014/main" id="{6F25F203-C162-6944-4F0F-53C3660B656D}"/>
              </a:ext>
            </a:extLst>
          </p:cNvPr>
          <p:cNvSpPr>
            <a:spLocks noGrp="1"/>
          </p:cNvSpPr>
          <p:nvPr>
            <p:ph type="sldNum" sz="quarter" idx="10"/>
          </p:nvPr>
        </p:nvSpPr>
        <p:spPr/>
        <p:txBody>
          <a:bodyPr/>
          <a:lstStyle/>
          <a:p>
            <a:fld id="{48F63A3B-78C7-47BE-AE5E-E10140E04643}" type="slidenum">
              <a:rPr lang="en-US" smtClean="0"/>
              <a:pPr/>
              <a:t>5</a:t>
            </a:fld>
            <a:endParaRPr lang="en-US" dirty="0"/>
          </a:p>
        </p:txBody>
      </p:sp>
      <p:pic>
        <p:nvPicPr>
          <p:cNvPr id="6" name="Picture 5">
            <a:extLst>
              <a:ext uri="{FF2B5EF4-FFF2-40B4-BE49-F238E27FC236}">
                <a16:creationId xmlns:a16="http://schemas.microsoft.com/office/drawing/2014/main" id="{92A8BF04-1F86-CF61-CA07-BE58420BE40D}"/>
              </a:ext>
            </a:extLst>
          </p:cNvPr>
          <p:cNvPicPr>
            <a:picLocks noChangeAspect="1"/>
          </p:cNvPicPr>
          <p:nvPr/>
        </p:nvPicPr>
        <p:blipFill>
          <a:blip r:embed="rId2"/>
          <a:stretch>
            <a:fillRect/>
          </a:stretch>
        </p:blipFill>
        <p:spPr>
          <a:xfrm>
            <a:off x="903405" y="1393037"/>
            <a:ext cx="9988826" cy="5224193"/>
          </a:xfrm>
          <a:prstGeom prst="rect">
            <a:avLst/>
          </a:prstGeom>
        </p:spPr>
      </p:pic>
    </p:spTree>
    <p:extLst>
      <p:ext uri="{BB962C8B-B14F-4D97-AF65-F5344CB8AC3E}">
        <p14:creationId xmlns:p14="http://schemas.microsoft.com/office/powerpoint/2010/main" val="2314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046757" y="1405144"/>
            <a:ext cx="7043617" cy="2520217"/>
          </a:xfrm>
        </p:spPr>
        <p:txBody>
          <a:bodyPr/>
          <a:lstStyle/>
          <a:p>
            <a:r>
              <a:rPr lang="en-US" sz="6000" dirty="0"/>
              <a:t>THANK YOU</a:t>
            </a:r>
          </a:p>
        </p:txBody>
      </p:sp>
    </p:spTree>
    <p:extLst>
      <p:ext uri="{BB962C8B-B14F-4D97-AF65-F5344CB8AC3E}">
        <p14:creationId xmlns:p14="http://schemas.microsoft.com/office/powerpoint/2010/main" val="113171805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{4605529D-ACDE-42FC-AEBE-BC620011B1B4}tf78438558_win32</Template>
  <TotalTime>24</TotalTime>
  <Words>98</Words>
  <Application>Microsoft Office PowerPoint</Application>
  <PresentationFormat>Widescreen</PresentationFormat>
  <Paragraphs>11</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Sabon Next LT</vt:lpstr>
      <vt:lpstr>Custom</vt:lpstr>
      <vt:lpstr>Netflix data analysis</vt:lpstr>
      <vt:lpstr>introduction</vt:lpstr>
      <vt:lpstr>Crop production dashboard</vt:lpstr>
      <vt:lpstr>Netflix analysis dashboard</vt:lpstr>
      <vt:lpstr>Coffee sales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Rajesh Rana</dc:creator>
  <cp:lastModifiedBy>Rajesh Rana</cp:lastModifiedBy>
  <cp:revision>4</cp:revision>
  <dcterms:created xsi:type="dcterms:W3CDTF">2024-09-09T05:15:08Z</dcterms:created>
  <dcterms:modified xsi:type="dcterms:W3CDTF">2024-09-09T05:42:10Z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