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ddam, Priyanka" initials="GP" lastIdx="1" clrIdx="0">
    <p:extLst>
      <p:ext uri="{19B8F6BF-5375-455C-9EA6-DF929625EA0E}">
        <p15:presenceInfo xmlns:p15="http://schemas.microsoft.com/office/powerpoint/2012/main" userId="S::priyanka.gaddam@capgemini.com::2f9ecdea-b5d7-4802-9c4a-432296fd78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F2C-D57F-4C95-9E2D-88A920CFD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66B8A-E584-44D0-B13A-CE948DCED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9A1DA-C92B-4661-9C46-E4FC8F6F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3579-EBBC-4189-9E48-9D49BBA82547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102EC-6612-421E-BE2E-C801CC90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4954-78A3-4F0A-8433-7CF5B8DC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136C-DF2D-48B0-B9FB-DB38E50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4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3B60-3A07-4FAA-B04C-EA3D766A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5C0B6-D40D-4963-B8C3-AB21924F2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1E9E-0529-46DB-A8EE-3C4A634E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3579-EBBC-4189-9E48-9D49BBA82547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5D3E3-1A4F-467A-A7BF-C4D4E4CF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1EA9B-9A2E-4D1B-9CCA-D6F5E223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136C-DF2D-48B0-B9FB-DB38E50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7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3969E-0713-42CF-9F74-C75A9444E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47508-D88D-4492-A5EA-25C1A9D3A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FBB23-FBC9-4E69-8EFF-92AEB925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3579-EBBC-4189-9E48-9D49BBA82547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F1E6-7BB5-492B-BBA1-9AD5FA15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63DC9-6CF4-4A60-AA2A-0FF032AD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136C-DF2D-48B0-B9FB-DB38E50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8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39A3-7055-4DB5-8536-87D66709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B021-EF28-4F9B-88DF-F58E5F1E8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6DD2-A7E2-4F91-A6D0-BE0418A6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3579-EBBC-4189-9E48-9D49BBA82547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3B22D-0820-4725-81BF-014CBDE4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0A498-9A71-4DC2-9B34-8905929A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136C-DF2D-48B0-B9FB-DB38E50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36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0991-D1ED-4D33-A768-E6B62AD4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879F5-71CF-4AB7-8855-C7F6A93E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4E59A-0B88-4208-9E38-53D63EC5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3579-EBBC-4189-9E48-9D49BBA82547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7598F-8D7D-4416-82A9-F689B275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8995D-983E-4E8C-ACB0-A831F356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136C-DF2D-48B0-B9FB-DB38E50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91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5723-0712-4E8A-B8C3-1937732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21EA-259E-4FB1-8408-3A5B46C74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AED34-0E3B-4715-9F15-9564F97D5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39BFE-49B3-4B5B-BBF8-6FA834EA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3579-EBBC-4189-9E48-9D49BBA82547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00308-771E-4C6E-ADB1-BC6CA994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70890-00CE-44F2-A297-F8784409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136C-DF2D-48B0-B9FB-DB38E50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33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0194-EBC4-42D8-A830-BC530CD3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F682B-A759-4455-AD1A-A6022429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1FE93-13E1-4BD6-B73B-12AC6CC5C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93FD6-4EDC-4E3C-A352-4C8057FB5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E03B5-1FA0-459D-823D-B9675496E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C292A-CCD8-436B-AE17-6BC3CD26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3579-EBBC-4189-9E48-9D49BBA82547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7B1E5-2999-40BB-A652-988251DB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3A83D-3303-4B3B-8573-8BF064A8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136C-DF2D-48B0-B9FB-DB38E50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51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955B-7981-4BA8-9C68-ACAE4809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0534E-54AD-482E-9B04-DAC7E4D5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3579-EBBC-4189-9E48-9D49BBA82547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42624-FA99-4A20-8DDB-88D20012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2A5AB-BB6D-4FC6-B5E3-81CC0B6A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136C-DF2D-48B0-B9FB-DB38E50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7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036E3-CF02-4B01-82EB-FB088045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3579-EBBC-4189-9E48-9D49BBA82547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50600-D61B-4DCF-884D-66C9B266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0AF65-C801-4931-9563-9241394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136C-DF2D-48B0-B9FB-DB38E50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46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86BA-4D67-48BF-8CE0-3F241E13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E3CE-E1A4-4875-AD0E-5BA4E9330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CF596-BE0C-4BEC-864B-0453A419B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37B4D-E63F-42CB-842B-79BB8C49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3579-EBBC-4189-9E48-9D49BBA82547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5701B-DCE0-4A36-8F97-A6EC2E8A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1EDD-8611-4951-BE82-46893277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136C-DF2D-48B0-B9FB-DB38E50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44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3F72-DAA1-4E4E-9FE6-75622F8A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E3E39-F3C3-4078-A979-C258BADE5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2BBE0-8B9B-48DB-AB5C-71D9CA896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FC39A-8BA6-47A7-904F-1DB19928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3579-EBBC-4189-9E48-9D49BBA82547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B5E88-065C-4434-A2ED-046B739F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51C5-3D7F-4564-82BB-662D25A5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136C-DF2D-48B0-B9FB-DB38E50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55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73277-6C46-4E25-AEEA-C9B1A140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EC1DE-49A6-4E09-8B99-12EED8361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5267-F467-4874-A1A7-5B9E11C6B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3579-EBBC-4189-9E48-9D49BBA82547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F8A8D-02B1-4A60-AA1F-02EC0ACE4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2D8A-58D9-4199-852E-E0DC963C3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3136C-DF2D-48B0-B9FB-DB38E50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6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160CC0-019C-43AD-AFD8-DAE0EF8BEE98}"/>
              </a:ext>
            </a:extLst>
          </p:cNvPr>
          <p:cNvSpPr/>
          <p:nvPr/>
        </p:nvSpPr>
        <p:spPr>
          <a:xfrm>
            <a:off x="266701" y="2638425"/>
            <a:ext cx="1600200" cy="1154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17D6525-89CD-42C6-A9A6-49402EDBE623}"/>
              </a:ext>
            </a:extLst>
          </p:cNvPr>
          <p:cNvSpPr/>
          <p:nvPr/>
        </p:nvSpPr>
        <p:spPr>
          <a:xfrm>
            <a:off x="2162176" y="2990850"/>
            <a:ext cx="78105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3FDFE-9E9D-4940-AB0D-6F68CED75855}"/>
              </a:ext>
            </a:extLst>
          </p:cNvPr>
          <p:cNvSpPr/>
          <p:nvPr/>
        </p:nvSpPr>
        <p:spPr>
          <a:xfrm>
            <a:off x="3467100" y="2447925"/>
            <a:ext cx="1733550" cy="1104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as to login or register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1A3A3B-BE8E-45BD-BAED-43E10CE9D9E5}"/>
              </a:ext>
            </a:extLst>
          </p:cNvPr>
          <p:cNvSpPr/>
          <p:nvPr/>
        </p:nvSpPr>
        <p:spPr>
          <a:xfrm flipV="1">
            <a:off x="5614987" y="2876550"/>
            <a:ext cx="571500" cy="257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3E0BB3-C25E-4875-B4F3-8E051C57F573}"/>
              </a:ext>
            </a:extLst>
          </p:cNvPr>
          <p:cNvSpPr/>
          <p:nvPr/>
        </p:nvSpPr>
        <p:spPr>
          <a:xfrm>
            <a:off x="6496049" y="2371724"/>
            <a:ext cx="2333626" cy="1421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Then he has  see about the hotel(home ,</a:t>
            </a:r>
          </a:p>
          <a:p>
            <a:pPr algn="ctr"/>
            <a:r>
              <a:rPr lang="en-IN" dirty="0"/>
              <a:t>About us ,</a:t>
            </a:r>
          </a:p>
          <a:p>
            <a:pPr algn="ctr"/>
            <a:r>
              <a:rPr lang="en-IN" dirty="0"/>
              <a:t> contact us pages)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47D850-88AD-4FE3-9A99-E5D80BAFB814}"/>
              </a:ext>
            </a:extLst>
          </p:cNvPr>
          <p:cNvSpPr/>
          <p:nvPr/>
        </p:nvSpPr>
        <p:spPr>
          <a:xfrm>
            <a:off x="9105899" y="2852737"/>
            <a:ext cx="723899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C88280-7CB1-41B2-A845-14E2C7CD8883}"/>
              </a:ext>
            </a:extLst>
          </p:cNvPr>
          <p:cNvSpPr/>
          <p:nvPr/>
        </p:nvSpPr>
        <p:spPr>
          <a:xfrm>
            <a:off x="10020303" y="3793330"/>
            <a:ext cx="1733550" cy="10477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Then he has book the room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61FF75-4FEC-444D-B6FD-51AA7C731CD8}"/>
              </a:ext>
            </a:extLst>
          </p:cNvPr>
          <p:cNvSpPr/>
          <p:nvPr/>
        </p:nvSpPr>
        <p:spPr>
          <a:xfrm>
            <a:off x="7115177" y="4061819"/>
            <a:ext cx="1714498" cy="10477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Select the room (rooms is available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2A7907E-3F99-4645-89FF-4DF40EF7BBFD}"/>
              </a:ext>
            </a:extLst>
          </p:cNvPr>
          <p:cNvSpPr/>
          <p:nvPr/>
        </p:nvSpPr>
        <p:spPr>
          <a:xfrm>
            <a:off x="9191623" y="4309469"/>
            <a:ext cx="552449" cy="2762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4ACB45-574D-4B47-9644-A8DFE836DE4A}"/>
              </a:ext>
            </a:extLst>
          </p:cNvPr>
          <p:cNvSpPr/>
          <p:nvPr/>
        </p:nvSpPr>
        <p:spPr>
          <a:xfrm>
            <a:off x="5200650" y="5834062"/>
            <a:ext cx="1347791" cy="8334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then he has do the payment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6A8CDD5-1D90-4F7B-9E92-3E786F631A5A}"/>
              </a:ext>
            </a:extLst>
          </p:cNvPr>
          <p:cNvSpPr/>
          <p:nvPr/>
        </p:nvSpPr>
        <p:spPr>
          <a:xfrm>
            <a:off x="10553700" y="3128962"/>
            <a:ext cx="228600" cy="490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AFF2594-013F-4924-AD7C-669D3D707DD9}"/>
              </a:ext>
            </a:extLst>
          </p:cNvPr>
          <p:cNvSpPr/>
          <p:nvPr/>
        </p:nvSpPr>
        <p:spPr>
          <a:xfrm>
            <a:off x="10782300" y="5053012"/>
            <a:ext cx="257175" cy="433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8427F3-9CFC-4739-85F0-0FA41F5DD104}"/>
              </a:ext>
            </a:extLst>
          </p:cNvPr>
          <p:cNvSpPr/>
          <p:nvPr/>
        </p:nvSpPr>
        <p:spPr>
          <a:xfrm>
            <a:off x="10025062" y="5819774"/>
            <a:ext cx="1728791" cy="8334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If rooms is not </a:t>
            </a:r>
            <a:r>
              <a:rPr lang="en-IN" dirty="0" err="1"/>
              <a:t>avaliable</a:t>
            </a:r>
            <a:endParaRPr lang="en-IN" dirty="0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D94A6409-5BA7-4CD6-A177-64C8235A68AD}"/>
              </a:ext>
            </a:extLst>
          </p:cNvPr>
          <p:cNvSpPr/>
          <p:nvPr/>
        </p:nvSpPr>
        <p:spPr>
          <a:xfrm>
            <a:off x="5776917" y="4349950"/>
            <a:ext cx="771524" cy="2571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3FFDAB7-BA4B-4117-9AD3-812C68E380D5}"/>
              </a:ext>
            </a:extLst>
          </p:cNvPr>
          <p:cNvSpPr/>
          <p:nvPr/>
        </p:nvSpPr>
        <p:spPr>
          <a:xfrm>
            <a:off x="5614987" y="4841080"/>
            <a:ext cx="257175" cy="704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12A9609-0EEA-4262-8FC7-277100BF471E}"/>
              </a:ext>
            </a:extLst>
          </p:cNvPr>
          <p:cNvSpPr/>
          <p:nvPr/>
        </p:nvSpPr>
        <p:spPr>
          <a:xfrm>
            <a:off x="6924675" y="6181725"/>
            <a:ext cx="59055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9BB600-6F39-4CA1-B5C0-2FD0BF3CBFC7}"/>
              </a:ext>
            </a:extLst>
          </p:cNvPr>
          <p:cNvSpPr/>
          <p:nvPr/>
        </p:nvSpPr>
        <p:spPr>
          <a:xfrm>
            <a:off x="7724778" y="5893593"/>
            <a:ext cx="1123947" cy="8334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59263BED-3FE2-4EE4-89DA-770C7FDD1913}"/>
              </a:ext>
            </a:extLst>
          </p:cNvPr>
          <p:cNvSpPr/>
          <p:nvPr/>
        </p:nvSpPr>
        <p:spPr>
          <a:xfrm>
            <a:off x="9191623" y="6105525"/>
            <a:ext cx="552449" cy="2571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C0BD68-99A7-4D35-8392-44F5B36C7424}"/>
              </a:ext>
            </a:extLst>
          </p:cNvPr>
          <p:cNvSpPr txBox="1"/>
          <p:nvPr/>
        </p:nvSpPr>
        <p:spPr>
          <a:xfrm>
            <a:off x="3838574" y="469699"/>
            <a:ext cx="461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Flow of the Online hotel management system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875526-FEFF-4DE5-A4B8-4B53646B418F}"/>
              </a:ext>
            </a:extLst>
          </p:cNvPr>
          <p:cNvSpPr txBox="1"/>
          <p:nvPr/>
        </p:nvSpPr>
        <p:spPr>
          <a:xfrm>
            <a:off x="1026320" y="1348202"/>
            <a:ext cx="227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User flow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0806E3-5138-4E53-8D2E-7886E5051286}"/>
              </a:ext>
            </a:extLst>
          </p:cNvPr>
          <p:cNvSpPr txBox="1"/>
          <p:nvPr/>
        </p:nvSpPr>
        <p:spPr>
          <a:xfrm>
            <a:off x="266700" y="4309469"/>
            <a:ext cx="206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user search the page for the hotel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51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9A419C-F614-498C-AB2E-00904CF00145}"/>
              </a:ext>
            </a:extLst>
          </p:cNvPr>
          <p:cNvSpPr/>
          <p:nvPr/>
        </p:nvSpPr>
        <p:spPr>
          <a:xfrm>
            <a:off x="2381250" y="1123950"/>
            <a:ext cx="1609725" cy="8858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owner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27A32F4-E02D-448B-B321-43AB980CA9CB}"/>
              </a:ext>
            </a:extLst>
          </p:cNvPr>
          <p:cNvSpPr/>
          <p:nvPr/>
        </p:nvSpPr>
        <p:spPr>
          <a:xfrm>
            <a:off x="666750" y="1363444"/>
            <a:ext cx="78105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4BBC5-665D-4BC7-A336-F9094B3D9561}"/>
              </a:ext>
            </a:extLst>
          </p:cNvPr>
          <p:cNvSpPr txBox="1"/>
          <p:nvPr/>
        </p:nvSpPr>
        <p:spPr>
          <a:xfrm>
            <a:off x="28575" y="561975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 has been 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A3727-B113-4794-B6BF-309468576486}"/>
              </a:ext>
            </a:extLst>
          </p:cNvPr>
          <p:cNvSpPr txBox="1"/>
          <p:nvPr/>
        </p:nvSpPr>
        <p:spPr>
          <a:xfrm>
            <a:off x="333375" y="2009775"/>
            <a:ext cx="204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I implemented security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D8CEB1-B0F4-4B7E-A1E1-2C31DD5560FC}"/>
              </a:ext>
            </a:extLst>
          </p:cNvPr>
          <p:cNvSpPr/>
          <p:nvPr/>
        </p:nvSpPr>
        <p:spPr>
          <a:xfrm>
            <a:off x="4229100" y="1552575"/>
            <a:ext cx="80010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2D9FB-346F-482E-89FA-5EC1E4669127}"/>
              </a:ext>
            </a:extLst>
          </p:cNvPr>
          <p:cNvSpPr txBox="1"/>
          <p:nvPr/>
        </p:nvSpPr>
        <p:spPr>
          <a:xfrm flipH="1">
            <a:off x="4274819" y="752475"/>
            <a:ext cx="1537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owner has to get all details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B3EB11-BB25-4EE5-8209-DE84C948C2C2}"/>
              </a:ext>
            </a:extLst>
          </p:cNvPr>
          <p:cNvSpPr/>
          <p:nvPr/>
        </p:nvSpPr>
        <p:spPr>
          <a:xfrm>
            <a:off x="2381250" y="2798981"/>
            <a:ext cx="1733550" cy="742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28C75D-CCF6-4403-B560-0AB03DC11C51}"/>
              </a:ext>
            </a:extLst>
          </p:cNvPr>
          <p:cNvSpPr/>
          <p:nvPr/>
        </p:nvSpPr>
        <p:spPr>
          <a:xfrm>
            <a:off x="2379344" y="4391025"/>
            <a:ext cx="1876425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receptionist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D580B8-3A67-432C-A288-54D9420324E9}"/>
              </a:ext>
            </a:extLst>
          </p:cNvPr>
          <p:cNvSpPr/>
          <p:nvPr/>
        </p:nvSpPr>
        <p:spPr>
          <a:xfrm>
            <a:off x="2619375" y="6027956"/>
            <a:ext cx="1762125" cy="6109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room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899D6DE-DC7D-4832-89A0-C88FA3641D30}"/>
              </a:ext>
            </a:extLst>
          </p:cNvPr>
          <p:cNvSpPr/>
          <p:nvPr/>
        </p:nvSpPr>
        <p:spPr>
          <a:xfrm>
            <a:off x="2838450" y="2171700"/>
            <a:ext cx="228600" cy="484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639C2AB-36D6-4DBE-B476-EEDD25A46059}"/>
              </a:ext>
            </a:extLst>
          </p:cNvPr>
          <p:cNvSpPr/>
          <p:nvPr/>
        </p:nvSpPr>
        <p:spPr>
          <a:xfrm>
            <a:off x="2933700" y="3771900"/>
            <a:ext cx="21907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A7F9B5D-24BC-4144-8DC1-EC1E9DF9EB2A}"/>
              </a:ext>
            </a:extLst>
          </p:cNvPr>
          <p:cNvSpPr/>
          <p:nvPr/>
        </p:nvSpPr>
        <p:spPr>
          <a:xfrm>
            <a:off x="3000375" y="5438776"/>
            <a:ext cx="247650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5D4C8134-00AD-4312-8435-8C06842EEB45}"/>
              </a:ext>
            </a:extLst>
          </p:cNvPr>
          <p:cNvSpPr/>
          <p:nvPr/>
        </p:nvSpPr>
        <p:spPr>
          <a:xfrm>
            <a:off x="3424237" y="2179855"/>
            <a:ext cx="228600" cy="3891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81D1B54D-224F-4464-835C-8F776617FDE2}"/>
              </a:ext>
            </a:extLst>
          </p:cNvPr>
          <p:cNvSpPr/>
          <p:nvPr/>
        </p:nvSpPr>
        <p:spPr>
          <a:xfrm>
            <a:off x="3543299" y="3744694"/>
            <a:ext cx="219075" cy="419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0362E894-7C07-4E41-9AA4-9627B60D12E9}"/>
              </a:ext>
            </a:extLst>
          </p:cNvPr>
          <p:cNvSpPr/>
          <p:nvPr/>
        </p:nvSpPr>
        <p:spPr>
          <a:xfrm>
            <a:off x="3652836" y="5438776"/>
            <a:ext cx="247650" cy="419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4ACD1F-9951-43CF-94A5-DB82634FA279}"/>
              </a:ext>
            </a:extLst>
          </p:cNvPr>
          <p:cNvSpPr/>
          <p:nvPr/>
        </p:nvSpPr>
        <p:spPr>
          <a:xfrm>
            <a:off x="5857875" y="1223307"/>
            <a:ext cx="1809750" cy="6816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Crud operation on department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567BCEA-59E4-4D6E-BDE6-DB68839EF723}"/>
              </a:ext>
            </a:extLst>
          </p:cNvPr>
          <p:cNvSpPr/>
          <p:nvPr/>
        </p:nvSpPr>
        <p:spPr>
          <a:xfrm>
            <a:off x="4514850" y="3086100"/>
            <a:ext cx="80010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9BBDFE7-1FDC-4004-B0B1-889C263DD776}"/>
              </a:ext>
            </a:extLst>
          </p:cNvPr>
          <p:cNvSpPr/>
          <p:nvPr/>
        </p:nvSpPr>
        <p:spPr>
          <a:xfrm>
            <a:off x="4514850" y="4676775"/>
            <a:ext cx="60960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ABD469B-11C6-4D45-AFED-9984C8013E8A}"/>
              </a:ext>
            </a:extLst>
          </p:cNvPr>
          <p:cNvSpPr/>
          <p:nvPr/>
        </p:nvSpPr>
        <p:spPr>
          <a:xfrm>
            <a:off x="4852987" y="6229945"/>
            <a:ext cx="54292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EFDEBC1-512B-4844-9FFF-A928C3BE5D8A}"/>
              </a:ext>
            </a:extLst>
          </p:cNvPr>
          <p:cNvSpPr/>
          <p:nvPr/>
        </p:nvSpPr>
        <p:spPr>
          <a:xfrm>
            <a:off x="6181725" y="2466975"/>
            <a:ext cx="1981202" cy="14042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Crud operation on inventory ,</a:t>
            </a:r>
          </a:p>
          <a:p>
            <a:pPr algn="ctr"/>
            <a:r>
              <a:rPr lang="en-IN" dirty="0"/>
              <a:t>room,</a:t>
            </a:r>
          </a:p>
          <a:p>
            <a:pPr algn="ctr"/>
            <a:r>
              <a:rPr lang="en-IN" dirty="0"/>
              <a:t>staff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75C215-0361-4914-BB6A-754A6E6BC40A}"/>
              </a:ext>
            </a:extLst>
          </p:cNvPr>
          <p:cNvSpPr/>
          <p:nvPr/>
        </p:nvSpPr>
        <p:spPr>
          <a:xfrm>
            <a:off x="6248400" y="4257675"/>
            <a:ext cx="1981203" cy="1181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Crud operation on guest ,</a:t>
            </a:r>
          </a:p>
          <a:p>
            <a:pPr algn="ctr"/>
            <a:r>
              <a:rPr lang="en-IN" dirty="0"/>
              <a:t>Reservation ,</a:t>
            </a:r>
          </a:p>
          <a:p>
            <a:pPr algn="ctr"/>
            <a:r>
              <a:rPr lang="en-IN" dirty="0"/>
              <a:t>room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96C171-CE46-4086-A31E-A2BF831D3A2C}"/>
              </a:ext>
            </a:extLst>
          </p:cNvPr>
          <p:cNvSpPr/>
          <p:nvPr/>
        </p:nvSpPr>
        <p:spPr>
          <a:xfrm>
            <a:off x="6391275" y="5857876"/>
            <a:ext cx="1562100" cy="895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Crud operation on room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711367C-5408-4DA7-BA26-8D48DB01E370}"/>
              </a:ext>
            </a:extLst>
          </p:cNvPr>
          <p:cNvSpPr/>
          <p:nvPr/>
        </p:nvSpPr>
        <p:spPr>
          <a:xfrm>
            <a:off x="333375" y="6027956"/>
            <a:ext cx="1409700" cy="440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4528B69C-9918-466C-8748-1F5CFEB7C113}"/>
              </a:ext>
            </a:extLst>
          </p:cNvPr>
          <p:cNvSpPr/>
          <p:nvPr/>
        </p:nvSpPr>
        <p:spPr>
          <a:xfrm flipV="1">
            <a:off x="2059782" y="6154519"/>
            <a:ext cx="407193" cy="1415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7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Gaddam, Priyanka</dc:creator>
  <cp:lastModifiedBy>Gaddam, Priyanka</cp:lastModifiedBy>
  <cp:revision>6</cp:revision>
  <dcterms:created xsi:type="dcterms:W3CDTF">2022-03-22T10:24:06Z</dcterms:created>
  <dcterms:modified xsi:type="dcterms:W3CDTF">2022-03-22T11:18:27Z</dcterms:modified>
</cp:coreProperties>
</file>