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D13-8778-4C76-99ED-04663ACB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7302-62D5-46BE-88AA-67FF177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AFF-4003-4CE0-A0CD-CF20A45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5CA2-DD3E-4C78-9881-8482C93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6556-47E7-4FE8-B60E-5F1AB87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0D4-EF8A-4438-96CE-E2ABF7E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DF13-A82B-4D74-9960-FA767BD8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403-7F04-4F52-89BB-60E1F7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5DFC-5961-4AEF-80EA-8290F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4849-4E9D-4229-AAC8-4AFC57B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BC8D-CD9E-4BB3-9F8F-AEAB1EA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3EAE-A5FE-4671-AD61-3CB91D67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002-0DE3-4C35-8CB8-82A7D62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D903-FF21-4BF1-81FA-0615595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878-F6DF-4FC7-AB76-8EF23D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B2D-CA3F-41A8-BDF3-C186E05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970D-8069-4F05-98E3-8B75FFC7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244D-DD14-40FE-A0B0-29A457D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554F-441D-4A7B-91AD-9729E19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1CE-5781-41C9-94EE-E2E7BA8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B9A-2684-47BD-9325-15D9964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E3BA-B5D8-4C9C-8B4A-0F6E48F7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3E15-AD2B-410D-A8A5-6D68C99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D1C8-2FE9-4281-9959-C404D87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6A36-3FE9-445B-97CD-171C9582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8244-B22A-449F-B569-2A12358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2CA-4AE3-4493-95E3-35D666D7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CB4-9F3E-4676-8797-DF5657F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5A7-57E0-469B-8668-DB34475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80B-52FE-4CDE-9192-CC7B518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508D-ECDC-4EC1-807D-025DF26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501-C4A1-4F02-A7CB-6E55177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912-FE31-41D1-BCF0-6AE1A447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0C54-575D-4843-8CB7-9CEB30FC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569F-F00A-41F1-B0F7-A87036B8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A350-59E8-40DE-B144-A33A96C8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D1C-6A17-48FC-B349-C484A6A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EFF5-E91B-41E0-9658-763F7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F8D1-160A-40A1-A0B7-5D2B619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177-5450-4D11-8D73-BA2275C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E7F1-5711-4E9E-954B-8483359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9632-D79E-4CDA-A52C-CDB24BB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8EF7-654D-4B12-A0EF-A454E0DF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6AF5-5EF4-4072-82AC-F62547C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9FDF-89BA-47E3-B91E-1C1D26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7706-183F-4639-B0A9-68E7425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D4A-AA66-4FD0-A755-1B8148E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40A4-BB80-4496-8DF5-4694C31E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8918-AFB4-417F-97A9-D470F1D8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D9D-5844-484D-8F5C-4BE2A43C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4CFD-924B-40E2-86D4-61323FD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C78A-E46B-49DD-841F-C10E6484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2CD-1826-4241-B638-AA08F2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0DF-AF87-4566-9B6A-18400C0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C3F-5EA1-4025-B421-40EBFC97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2B69-B224-4448-8266-10E22B3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FEF9-67BB-4CF0-8524-61DE93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8828-7725-4C33-AF41-BE69055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54F0-2EA4-46E2-ADAD-552B64A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2BD0-5792-4831-80D3-6A71F63D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1A6-C57C-4CC6-883F-8D22778B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C66A-EF49-464F-9B05-286471002D8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86B-6984-458A-B2AE-377C8935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1250-C8CC-4857-BB99-93E3EF24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CF2A61-043F-409B-8562-9A7FE1AF65E7}"/>
              </a:ext>
            </a:extLst>
          </p:cNvPr>
          <p:cNvSpPr/>
          <p:nvPr/>
        </p:nvSpPr>
        <p:spPr>
          <a:xfrm>
            <a:off x="1166813" y="1462087"/>
            <a:ext cx="1600200" cy="11429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Swagger</a:t>
            </a:r>
          </a:p>
          <a:p>
            <a:pPr algn="ctr"/>
            <a:r>
              <a:rPr lang="en-IN" dirty="0"/>
              <a:t>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8CF91-3C15-4166-9FE2-71446AB8FB19}"/>
              </a:ext>
            </a:extLst>
          </p:cNvPr>
          <p:cNvSpPr/>
          <p:nvPr/>
        </p:nvSpPr>
        <p:spPr>
          <a:xfrm>
            <a:off x="1313259" y="3601245"/>
            <a:ext cx="1402554" cy="9985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FrameWork</a:t>
            </a:r>
          </a:p>
          <a:p>
            <a:pPr algn="ctr"/>
            <a:r>
              <a:rPr lang="en-IN" dirty="0"/>
              <a:t>[Angular]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4E0DB-979A-4BBD-B7A0-D3B663AD3A75}"/>
              </a:ext>
            </a:extLst>
          </p:cNvPr>
          <p:cNvSpPr/>
          <p:nvPr/>
        </p:nvSpPr>
        <p:spPr>
          <a:xfrm>
            <a:off x="2885780" y="2605086"/>
            <a:ext cx="1600200" cy="8239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Spring</a:t>
            </a:r>
            <a:r>
              <a:rPr lang="en-IN" dirty="0"/>
              <a:t>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6588A5-D9B8-41B1-AE15-6DDB8DA42A62}"/>
              </a:ext>
            </a:extLst>
          </p:cNvPr>
          <p:cNvSpPr/>
          <p:nvPr/>
        </p:nvSpPr>
        <p:spPr>
          <a:xfrm>
            <a:off x="4770833" y="3089494"/>
            <a:ext cx="1600200" cy="1654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[Zuul]</a:t>
            </a:r>
          </a:p>
          <a:p>
            <a:pPr algn="ctr"/>
            <a:r>
              <a:rPr lang="en-IN" dirty="0"/>
              <a:t>8085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D1CFDC-929B-4FF6-A7ED-B74726CBA546}"/>
              </a:ext>
            </a:extLst>
          </p:cNvPr>
          <p:cNvSpPr/>
          <p:nvPr/>
        </p:nvSpPr>
        <p:spPr>
          <a:xfrm>
            <a:off x="7658100" y="442056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Owner-Service</a:t>
            </a:r>
          </a:p>
          <a:p>
            <a:pPr algn="ctr"/>
            <a:r>
              <a:rPr lang="en-IN" dirty="0"/>
              <a:t>8081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EA2A-ECF1-4343-A2A8-957B312EF203}"/>
              </a:ext>
            </a:extLst>
          </p:cNvPr>
          <p:cNvSpPr/>
          <p:nvPr/>
        </p:nvSpPr>
        <p:spPr>
          <a:xfrm>
            <a:off x="7620002" y="1771650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Manager-Service</a:t>
            </a:r>
          </a:p>
          <a:p>
            <a:pPr algn="ctr"/>
            <a:r>
              <a:rPr lang="en-IN" dirty="0"/>
              <a:t>8082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80333-888C-4B2F-913A-C9D6272B25C8}"/>
              </a:ext>
            </a:extLst>
          </p:cNvPr>
          <p:cNvSpPr/>
          <p:nvPr/>
        </p:nvSpPr>
        <p:spPr>
          <a:xfrm>
            <a:off x="7681917" y="2920263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Receptionist-Service</a:t>
            </a:r>
          </a:p>
          <a:p>
            <a:pPr algn="ctr"/>
            <a:r>
              <a:rPr lang="en-IN" dirty="0"/>
              <a:t>8083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B18873-137E-480E-8ADF-C94A2DB58D7B}"/>
              </a:ext>
            </a:extLst>
          </p:cNvPr>
          <p:cNvSpPr/>
          <p:nvPr/>
        </p:nvSpPr>
        <p:spPr>
          <a:xfrm>
            <a:off x="7586667" y="4167184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Room-Service</a:t>
            </a:r>
          </a:p>
          <a:p>
            <a:pPr algn="ctr"/>
            <a:r>
              <a:rPr lang="en-IN" dirty="0"/>
              <a:t>8084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A11387-0CD4-4070-8A7D-4D312C1AB7DB}"/>
              </a:ext>
            </a:extLst>
          </p:cNvPr>
          <p:cNvSpPr/>
          <p:nvPr/>
        </p:nvSpPr>
        <p:spPr>
          <a:xfrm>
            <a:off x="7681917" y="5380095"/>
            <a:ext cx="1743074" cy="866775"/>
          </a:xfrm>
          <a:prstGeom prst="round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Gateway</a:t>
            </a:r>
          </a:p>
          <a:p>
            <a:pPr algn="ctr"/>
            <a:r>
              <a:rPr lang="en-IN" dirty="0"/>
              <a:t>8080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39257-EFC8-4EEE-B26B-3AD452C41ECC}"/>
              </a:ext>
            </a:extLst>
          </p:cNvPr>
          <p:cNvCxnSpPr>
            <a:stCxn id="5" idx="3"/>
            <a:endCxn id="5" idx="3"/>
          </p:cNvCxnSpPr>
          <p:nvPr/>
        </p:nvCxnSpPr>
        <p:spPr>
          <a:xfrm>
            <a:off x="2767013" y="203358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EF5DE0-3620-462C-BFCC-485B09B5F9B4}"/>
              </a:ext>
            </a:extLst>
          </p:cNvPr>
          <p:cNvCxnSpPr>
            <a:cxnSpLocks/>
          </p:cNvCxnSpPr>
          <p:nvPr/>
        </p:nvCxnSpPr>
        <p:spPr>
          <a:xfrm flipV="1">
            <a:off x="9401174" y="878681"/>
            <a:ext cx="719137" cy="16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1AF4B8-EB5C-4B05-A34C-7E031BF84DE2}"/>
              </a:ext>
            </a:extLst>
          </p:cNvPr>
          <p:cNvCxnSpPr/>
          <p:nvPr/>
        </p:nvCxnSpPr>
        <p:spPr>
          <a:xfrm flipV="1">
            <a:off x="9401174" y="2476500"/>
            <a:ext cx="1" cy="1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5498B-051B-4E10-B8DC-44168CACCBE4}"/>
              </a:ext>
            </a:extLst>
          </p:cNvPr>
          <p:cNvCxnSpPr>
            <a:cxnSpLocks/>
          </p:cNvCxnSpPr>
          <p:nvPr/>
        </p:nvCxnSpPr>
        <p:spPr>
          <a:xfrm>
            <a:off x="9401174" y="2205036"/>
            <a:ext cx="8239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91B51-C035-42A5-90FF-A7FB604617A3}"/>
              </a:ext>
            </a:extLst>
          </p:cNvPr>
          <p:cNvCxnSpPr>
            <a:cxnSpLocks/>
          </p:cNvCxnSpPr>
          <p:nvPr/>
        </p:nvCxnSpPr>
        <p:spPr>
          <a:xfrm>
            <a:off x="9401174" y="3493290"/>
            <a:ext cx="82391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027A9A-7180-414B-9DE7-077BFEBE0E2A}"/>
              </a:ext>
            </a:extLst>
          </p:cNvPr>
          <p:cNvCxnSpPr/>
          <p:nvPr/>
        </p:nvCxnSpPr>
        <p:spPr>
          <a:xfrm>
            <a:off x="9401174" y="4600571"/>
            <a:ext cx="823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E35F7605-C022-4945-BA97-7EA280FE6C5F}"/>
              </a:ext>
            </a:extLst>
          </p:cNvPr>
          <p:cNvSpPr/>
          <p:nvPr/>
        </p:nvSpPr>
        <p:spPr>
          <a:xfrm>
            <a:off x="10244144" y="4294247"/>
            <a:ext cx="1171567" cy="6126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890A435D-4A94-4B26-9F17-6F5A86CBDF3B}"/>
              </a:ext>
            </a:extLst>
          </p:cNvPr>
          <p:cNvSpPr/>
          <p:nvPr/>
        </p:nvSpPr>
        <p:spPr>
          <a:xfrm>
            <a:off x="10196520" y="3208400"/>
            <a:ext cx="1171567" cy="61264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858E8B53-BE25-44B3-A207-CF9C87298E1C}"/>
              </a:ext>
            </a:extLst>
          </p:cNvPr>
          <p:cNvSpPr/>
          <p:nvPr/>
        </p:nvSpPr>
        <p:spPr>
          <a:xfrm>
            <a:off x="10263185" y="1898712"/>
            <a:ext cx="1171567" cy="612648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FC86EC35-6D51-4848-B68A-BDE678CE1AEB}"/>
              </a:ext>
            </a:extLst>
          </p:cNvPr>
          <p:cNvSpPr/>
          <p:nvPr/>
        </p:nvSpPr>
        <p:spPr>
          <a:xfrm>
            <a:off x="10106025" y="553307"/>
            <a:ext cx="1171567" cy="612648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MongoDB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E3EB86-D357-4501-BD11-4773F09BE8D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2715813" y="410054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E24F348-2414-445C-946F-622224E5F6C2}"/>
              </a:ext>
            </a:extLst>
          </p:cNvPr>
          <p:cNvCxnSpPr>
            <a:endCxn id="12" idx="0"/>
          </p:cNvCxnSpPr>
          <p:nvPr/>
        </p:nvCxnSpPr>
        <p:spPr>
          <a:xfrm>
            <a:off x="8491539" y="1328736"/>
            <a:ext cx="0" cy="4429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43C8C3-F41D-4474-B575-8C75AACBAC7F}"/>
              </a:ext>
            </a:extLst>
          </p:cNvPr>
          <p:cNvCxnSpPr>
            <a:endCxn id="13" idx="0"/>
          </p:cNvCxnSpPr>
          <p:nvPr/>
        </p:nvCxnSpPr>
        <p:spPr>
          <a:xfrm>
            <a:off x="8534405" y="2658327"/>
            <a:ext cx="19049" cy="2619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CDCBD1-D5AD-46EB-B5E7-8F100507A7AB}"/>
              </a:ext>
            </a:extLst>
          </p:cNvPr>
          <p:cNvSpPr/>
          <p:nvPr/>
        </p:nvSpPr>
        <p:spPr>
          <a:xfrm>
            <a:off x="4843466" y="859631"/>
            <a:ext cx="1409690" cy="12795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7AA9DFC-FFE1-4BE4-9575-B62AA8640F67}"/>
              </a:ext>
            </a:extLst>
          </p:cNvPr>
          <p:cNvSpPr/>
          <p:nvPr/>
        </p:nvSpPr>
        <p:spPr>
          <a:xfrm>
            <a:off x="24607" y="3536995"/>
            <a:ext cx="874722" cy="8143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0CF72EF7-9B12-4A6B-A3E4-E2049B8500F6}"/>
              </a:ext>
            </a:extLst>
          </p:cNvPr>
          <p:cNvSpPr/>
          <p:nvPr/>
        </p:nvSpPr>
        <p:spPr>
          <a:xfrm>
            <a:off x="908857" y="3852862"/>
            <a:ext cx="404402" cy="36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F668A3D-38CA-4A3B-8187-5012E3E4048A}"/>
              </a:ext>
            </a:extLst>
          </p:cNvPr>
          <p:cNvCxnSpPr>
            <a:stCxn id="5" idx="2"/>
          </p:cNvCxnSpPr>
          <p:nvPr/>
        </p:nvCxnSpPr>
        <p:spPr>
          <a:xfrm>
            <a:off x="1966913" y="2605086"/>
            <a:ext cx="0" cy="96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D807B4-A1A1-4388-9BFC-48775BE82259}"/>
              </a:ext>
            </a:extLst>
          </p:cNvPr>
          <p:cNvCxnSpPr>
            <a:stCxn id="13" idx="2"/>
          </p:cNvCxnSpPr>
          <p:nvPr/>
        </p:nvCxnSpPr>
        <p:spPr>
          <a:xfrm>
            <a:off x="8553454" y="3787038"/>
            <a:ext cx="0" cy="3334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CEB7CC-63BB-4CA3-9BEC-138F68EFB957}"/>
              </a:ext>
            </a:extLst>
          </p:cNvPr>
          <p:cNvCxnSpPr>
            <a:cxnSpLocks/>
          </p:cNvCxnSpPr>
          <p:nvPr/>
        </p:nvCxnSpPr>
        <p:spPr>
          <a:xfrm flipH="1" flipV="1">
            <a:off x="7146134" y="879108"/>
            <a:ext cx="495300" cy="158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1E59023-50FF-4CA8-8E03-75AC9C1341DD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122317" y="5813482"/>
            <a:ext cx="5596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0A87F2-B422-4708-AA41-B1CAB21ECABF}"/>
              </a:ext>
            </a:extLst>
          </p:cNvPr>
          <p:cNvCxnSpPr/>
          <p:nvPr/>
        </p:nvCxnSpPr>
        <p:spPr>
          <a:xfrm>
            <a:off x="7105650" y="875443"/>
            <a:ext cx="0" cy="4938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53CB321-1316-45D8-80C7-EE0B9529302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7105650" y="2205036"/>
            <a:ext cx="51435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3955A61-4528-4948-AB1F-7F6D267BF2AB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162800" y="3333750"/>
            <a:ext cx="519117" cy="19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1EF8583-BDB8-4040-B0E9-5EF7C19CA599}"/>
              </a:ext>
            </a:extLst>
          </p:cNvPr>
          <p:cNvCxnSpPr/>
          <p:nvPr/>
        </p:nvCxnSpPr>
        <p:spPr>
          <a:xfrm flipH="1">
            <a:off x="7103268" y="4733925"/>
            <a:ext cx="454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FEB4631-9379-400E-AF6E-F9359D698251}"/>
              </a:ext>
            </a:extLst>
          </p:cNvPr>
          <p:cNvCxnSpPr>
            <a:cxnSpLocks/>
          </p:cNvCxnSpPr>
          <p:nvPr/>
        </p:nvCxnSpPr>
        <p:spPr>
          <a:xfrm flipH="1">
            <a:off x="5486999" y="2196196"/>
            <a:ext cx="1" cy="82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197BE78-1506-40BB-94B0-1B3AEDE0BC18}"/>
              </a:ext>
            </a:extLst>
          </p:cNvPr>
          <p:cNvCxnSpPr>
            <a:stCxn id="29" idx="3"/>
          </p:cNvCxnSpPr>
          <p:nvPr/>
        </p:nvCxnSpPr>
        <p:spPr>
          <a:xfrm>
            <a:off x="6253156" y="1499417"/>
            <a:ext cx="2619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CA3159E-3563-4BA6-9A48-A900F777F9ED}"/>
              </a:ext>
            </a:extLst>
          </p:cNvPr>
          <p:cNvCxnSpPr/>
          <p:nvPr/>
        </p:nvCxnSpPr>
        <p:spPr>
          <a:xfrm>
            <a:off x="6515100" y="1499417"/>
            <a:ext cx="0" cy="128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5152E02-86B6-472B-822C-48BFB761B946}"/>
              </a:ext>
            </a:extLst>
          </p:cNvPr>
          <p:cNvCxnSpPr/>
          <p:nvPr/>
        </p:nvCxnSpPr>
        <p:spPr>
          <a:xfrm>
            <a:off x="6515100" y="2789295"/>
            <a:ext cx="588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E7BC5C85-04B1-4395-AC76-06B9B9050918}"/>
              </a:ext>
            </a:extLst>
          </p:cNvPr>
          <p:cNvCxnSpPr/>
          <p:nvPr/>
        </p:nvCxnSpPr>
        <p:spPr>
          <a:xfrm>
            <a:off x="6438900" y="4167184"/>
            <a:ext cx="22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0F97F69-1A98-46F9-90BA-0B0ADF3AFEAC}"/>
              </a:ext>
            </a:extLst>
          </p:cNvPr>
          <p:cNvCxnSpPr>
            <a:cxnSpLocks/>
          </p:cNvCxnSpPr>
          <p:nvPr/>
        </p:nvCxnSpPr>
        <p:spPr>
          <a:xfrm flipH="1" flipV="1">
            <a:off x="6667501" y="3514725"/>
            <a:ext cx="15180" cy="6524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2149E64-EE6B-44BE-86AC-586990D5A11B}"/>
              </a:ext>
            </a:extLst>
          </p:cNvPr>
          <p:cNvCxnSpPr/>
          <p:nvPr/>
        </p:nvCxnSpPr>
        <p:spPr>
          <a:xfrm>
            <a:off x="6667500" y="3573903"/>
            <a:ext cx="435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D1F889F-15BC-47AC-A3AB-30A7B5BC9C58}"/>
              </a:ext>
            </a:extLst>
          </p:cNvPr>
          <p:cNvCxnSpPr>
            <a:stCxn id="8" idx="0"/>
          </p:cNvCxnSpPr>
          <p:nvPr/>
        </p:nvCxnSpPr>
        <p:spPr>
          <a:xfrm flipV="1">
            <a:off x="3685880" y="1571625"/>
            <a:ext cx="9820" cy="1033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F187416-D413-4D9D-91BF-4F63DCA8E3BA}"/>
              </a:ext>
            </a:extLst>
          </p:cNvPr>
          <p:cNvCxnSpPr/>
          <p:nvPr/>
        </p:nvCxnSpPr>
        <p:spPr>
          <a:xfrm>
            <a:off x="3695699" y="1571625"/>
            <a:ext cx="107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AA605DB-39F0-4DB5-A3BD-1885438A37EA}"/>
              </a:ext>
            </a:extLst>
          </p:cNvPr>
          <p:cNvCxnSpPr>
            <a:stCxn id="8" idx="2"/>
          </p:cNvCxnSpPr>
          <p:nvPr/>
        </p:nvCxnSpPr>
        <p:spPr>
          <a:xfrm>
            <a:off x="3685880" y="3429000"/>
            <a:ext cx="0" cy="738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1DBE0A6-DC27-4446-9BC0-4A8B399EA5D0}"/>
              </a:ext>
            </a:extLst>
          </p:cNvPr>
          <p:cNvCxnSpPr/>
          <p:nvPr/>
        </p:nvCxnSpPr>
        <p:spPr>
          <a:xfrm>
            <a:off x="3695699" y="4167184"/>
            <a:ext cx="107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B705DA5-6E28-4736-A1CB-10426B5E128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767013" y="2033586"/>
            <a:ext cx="46642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7809B4D-CEB5-4FC6-A827-5B7A32A90E64}"/>
              </a:ext>
            </a:extLst>
          </p:cNvPr>
          <p:cNvCxnSpPr/>
          <p:nvPr/>
        </p:nvCxnSpPr>
        <p:spPr>
          <a:xfrm>
            <a:off x="3241183" y="2033586"/>
            <a:ext cx="16518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3C6ACB0-AAA0-4259-AE3D-5E6133645553}"/>
              </a:ext>
            </a:extLst>
          </p:cNvPr>
          <p:cNvCxnSpPr/>
          <p:nvPr/>
        </p:nvCxnSpPr>
        <p:spPr>
          <a:xfrm>
            <a:off x="2715813" y="4221123"/>
            <a:ext cx="3893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1A8A9C0-B8A0-4877-9AD1-FE45B832A9FE}"/>
              </a:ext>
            </a:extLst>
          </p:cNvPr>
          <p:cNvCxnSpPr/>
          <p:nvPr/>
        </p:nvCxnSpPr>
        <p:spPr>
          <a:xfrm flipV="1">
            <a:off x="3105150" y="3429000"/>
            <a:ext cx="0" cy="79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Yedla</dc:creator>
  <cp:lastModifiedBy>Gaddam, Priyanka</cp:lastModifiedBy>
  <cp:revision>15</cp:revision>
  <dcterms:created xsi:type="dcterms:W3CDTF">2022-03-17T09:35:23Z</dcterms:created>
  <dcterms:modified xsi:type="dcterms:W3CDTF">2022-03-17T14:05:44Z</dcterms:modified>
</cp:coreProperties>
</file>