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BEBEB"/>
    <a:srgbClr val="F9F9F9"/>
    <a:srgbClr val="0070AD"/>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6" d="100"/>
          <a:sy n="66" d="100"/>
        </p:scale>
        <p:origin x="66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6E774-7929-443D-927A-D7EE355F642D}" type="datetimeFigureOut">
              <a:rPr lang="en-US" smtClean="0"/>
              <a:pPr/>
              <a:t>1/11/2023</a:t>
            </a:fld>
            <a:endParaRPr lang="en-IN"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337C7-EEDD-4920-895C-AC0882C8EC5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s://github.com/priyanka-26gadda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s://github.com/priyanka-26gaddam/casestudy-video.git"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2995613"/>
            <a:ext cx="4057649" cy="3621087"/>
          </a:xfrm>
        </p:spPr>
        <p:txBody>
          <a:bodyPr/>
          <a:lstStyle/>
          <a:p>
            <a:pPr eaLnBrk="1" hangingPunct="1">
              <a:lnSpc>
                <a:spcPct val="114000"/>
              </a:lnSpc>
            </a:pPr>
            <a:r>
              <a:rPr lang="en-US" altLang="en-US" sz="1100" b="1" dirty="0">
                <a:latin typeface="Arial" panose="020B0604020202020204" pitchFamily="34" charset="0"/>
                <a:cs typeface="Arial" panose="020B0604020202020204" pitchFamily="34" charset="0"/>
              </a:rPr>
              <a:t>Online Hotel Management System</a:t>
            </a:r>
          </a:p>
          <a:p>
            <a:pPr eaLnBrk="1" hangingPunct="1">
              <a:lnSpc>
                <a:spcPct val="114000"/>
              </a:lnSpc>
            </a:pPr>
            <a:r>
              <a:rPr lang="en-IN" altLang="en-US" sz="1100" dirty="0">
                <a:latin typeface="Arial" panose="020B0604020202020204" pitchFamily="34" charset="0"/>
                <a:cs typeface="Arial" panose="020B0604020202020204" pitchFamily="34" charset="0"/>
              </a:rPr>
              <a:t>Completed end to end case study of Online Hotel Management System along with JWT authentication, Swagger and payment testing.</a:t>
            </a:r>
            <a:r>
              <a:rPr lang="en-US" altLang="en-US" sz="1100" dirty="0">
                <a:latin typeface="Arial" panose="020B0604020202020204" pitchFamily="34" charset="0"/>
                <a:cs typeface="Arial" panose="020B0604020202020204" pitchFamily="34" charset="0"/>
              </a:rPr>
              <a:t> Material-UI and React Bootstrap used for user interface.</a:t>
            </a:r>
            <a:endParaRPr lang="en-US" altLang="nl-NL" sz="1100" b="1" dirty="0">
              <a:latin typeface="Arial" panose="020B0604020202020204" pitchFamily="34" charset="0"/>
              <a:cs typeface="Arial" panose="020B0604020202020204" pitchFamily="34" charset="0"/>
            </a:endParaRPr>
          </a:p>
          <a:p>
            <a:pPr eaLnBrk="1" hangingPunct="1">
              <a:lnSpc>
                <a:spcPct val="114000"/>
              </a:lnSpc>
            </a:pPr>
            <a:r>
              <a:rPr lang="en-IN" altLang="nl-NL" sz="1100" b="1" dirty="0">
                <a:latin typeface="Arial" panose="020B0604020202020204" pitchFamily="34" charset="0"/>
                <a:cs typeface="Arial" panose="020B0604020202020204" pitchFamily="34" charset="0"/>
              </a:rPr>
              <a:t>HTML CSS JAVASCRIPT for web developers at Coursera</a:t>
            </a:r>
          </a:p>
          <a:p>
            <a:pPr eaLnBrk="1" hangingPunct="1">
              <a:lnSpc>
                <a:spcPct val="114000"/>
              </a:lnSpc>
            </a:pPr>
            <a:r>
              <a:rPr lang="en-IN" altLang="en-US" sz="1100" dirty="0">
                <a:latin typeface="Arial" panose="020B0604020202020204" pitchFamily="34" charset="0"/>
                <a:cs typeface="Arial" panose="020B0604020202020204" pitchFamily="34" charset="0"/>
              </a:rPr>
              <a:t>Completed this course with 98.6% and Designed responsive</a:t>
            </a:r>
          </a:p>
          <a:p>
            <a:pPr eaLnBrk="1" hangingPunct="1">
              <a:lnSpc>
                <a:spcPct val="114000"/>
              </a:lnSpc>
            </a:pPr>
            <a:r>
              <a:rPr lang="en-IN" altLang="en-US" sz="1100" dirty="0">
                <a:latin typeface="Arial" panose="020B0604020202020204" pitchFamily="34" charset="0"/>
                <a:cs typeface="Arial" panose="020B0604020202020204" pitchFamily="34" charset="0"/>
              </a:rPr>
              <a:t>Restaurant website using HTML5 CSS3 Bootstrap and Javascript.</a:t>
            </a:r>
          </a:p>
          <a:p>
            <a:pPr eaLnBrk="1" hangingPunct="1">
              <a:lnSpc>
                <a:spcPct val="114000"/>
              </a:lnSpc>
            </a:pPr>
            <a:r>
              <a:rPr lang="en-IN" altLang="nl-NL" sz="1100" b="1" dirty="0">
                <a:latin typeface="Arial" panose="020B0604020202020204" pitchFamily="34" charset="0"/>
                <a:cs typeface="Arial" panose="020B0604020202020204" pitchFamily="34" charset="0"/>
              </a:rPr>
              <a:t>We-Synergige Task</a:t>
            </a:r>
          </a:p>
          <a:p>
            <a:pPr eaLnBrk="1" hangingPunct="1">
              <a:lnSpc>
                <a:spcPct val="114000"/>
              </a:lnSpc>
            </a:pPr>
            <a:r>
              <a:rPr lang="en-IN" altLang="nl-NL" sz="1100" dirty="0">
                <a:latin typeface="Arial" panose="020B0604020202020204" pitchFamily="34" charset="0"/>
                <a:cs typeface="Arial" panose="020B0604020202020204" pitchFamily="34" charset="0"/>
              </a:rPr>
              <a:t>Completed end to end task of ADO Conversion Utility which will have an import feature to upload properties file, generate JSON file, remove specific properties using spring boot and angular. Material UI and bootstrap used for user interface.</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Hyderabad</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822575" cy="325438"/>
          </a:xfrm>
        </p:spPr>
        <p:txBody>
          <a:bodyPr/>
          <a:lstStyle/>
          <a:p>
            <a:pPr eaLnBrk="1" hangingPunct="1"/>
            <a:r>
              <a:rPr lang="nl-NL" altLang="nl-NL" dirty="0"/>
              <a:t>priyanka.gaddam@capgemini.com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9573032232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Software Engineer who is Strong in design and integration with intuitive problem-solving skills. Passionate about implementing and launching new projects.</a:t>
            </a:r>
          </a:p>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Ready to learn new technologies and implement them to further improve my knowledge. </a:t>
            </a:r>
          </a:p>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Has working knowledge on Angular and Java Microservice Development using Spring framework on an intermediate level.</a:t>
            </a:r>
          </a:p>
          <a:p>
            <a:pPr marL="171450" indent="-171450"/>
            <a:br>
              <a:rPr lang="en-US" altLang="nl-NL" dirty="0"/>
            </a:br>
            <a:endParaRPr lang="en-US" altLang="nl-NL" dirty="0"/>
          </a:p>
          <a:p>
            <a:pPr marL="171450" indent="-171450"/>
            <a:r>
              <a:rPr lang="en-US" altLang="nl-NL" dirty="0"/>
              <a:t>			</a:t>
            </a:r>
          </a:p>
          <a:p>
            <a:pPr marL="171450" indent="-171450"/>
            <a:r>
              <a:rPr lang="en-US" altLang="nl-NL" dirty="0"/>
              <a:t>	      https://github.com/priyanka-26gaddam</a:t>
            </a:r>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420181" y="540544"/>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Technology</a:t>
            </a:r>
          </a:p>
          <a:p>
            <a:pPr eaLnBrk="1" hangingPunct="1">
              <a:lnSpc>
                <a:spcPct val="114000"/>
              </a:lnSpc>
            </a:pPr>
            <a:r>
              <a:rPr lang="en-US" altLang="nl-NL" sz="1000" dirty="0"/>
              <a:t>Computer Science : 2016 - 2020</a:t>
            </a: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/J2EE</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endParaRPr lang="en-US" altLang="en-US" sz="1000" b="1" dirty="0"/>
          </a:p>
          <a:p>
            <a:pPr eaLnBrk="1" hangingPunct="1">
              <a:lnSpc>
                <a:spcPct val="114000"/>
              </a:lnSpc>
            </a:pPr>
            <a:r>
              <a:rPr lang="en-US" altLang="nl-NL" sz="1000" b="1" dirty="0">
                <a:solidFill>
                  <a:srgbClr val="0070AD"/>
                </a:solidFill>
              </a:rPr>
              <a:t>MERN Stack</a:t>
            </a:r>
          </a:p>
          <a:p>
            <a:pPr eaLnBrk="1" hangingPunct="1">
              <a:lnSpc>
                <a:spcPct val="114000"/>
              </a:lnSpc>
            </a:pPr>
            <a:r>
              <a:rPr lang="en-US" altLang="nl-NL" sz="1000" dirty="0"/>
              <a:t>NodeJS</a:t>
            </a:r>
          </a:p>
          <a:p>
            <a:pPr eaLnBrk="1" hangingPunct="1">
              <a:lnSpc>
                <a:spcPct val="114000"/>
              </a:lnSpc>
            </a:pPr>
            <a:r>
              <a:rPr lang="en-US" altLang="nl-NL" sz="1000" dirty="0"/>
              <a:t>MongoDB</a:t>
            </a:r>
          </a:p>
          <a:p>
            <a:pPr eaLnBrk="1" hangingPunct="1">
              <a:lnSpc>
                <a:spcPct val="114000"/>
              </a:lnSpc>
            </a:pPr>
            <a:r>
              <a:rPr lang="en-US" altLang="nl-NL" sz="1000" dirty="0"/>
              <a:t>Angular</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1000" dirty="0"/>
              <a:t>SQL database – MySQL</a:t>
            </a:r>
          </a:p>
          <a:p>
            <a:pPr eaLnBrk="1" hangingPunct="1">
              <a:lnSpc>
                <a:spcPct val="114000"/>
              </a:lnSpc>
            </a:pPr>
            <a:r>
              <a:rPr lang="en-US" altLang="nl-NL" sz="1000" dirty="0"/>
              <a:t>No SQL database – MongoDB</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Leadership</a:t>
            </a:r>
          </a:p>
          <a:p>
            <a:pPr eaLnBrk="1" hangingPunct="1">
              <a:lnSpc>
                <a:spcPct val="114000"/>
              </a:lnSpc>
            </a:pPr>
            <a:r>
              <a:rPr lang="en-US" altLang="nl-NL" sz="1000" dirty="0"/>
              <a:t>Quick Learner</a:t>
            </a:r>
          </a:p>
          <a:p>
            <a:pPr eaLnBrk="1" hangingPunct="1">
              <a:lnSpc>
                <a:spcPct val="114000"/>
              </a:lnSpc>
            </a:pPr>
            <a:r>
              <a:rPr lang="en-US" altLang="nl-NL" sz="10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52413"/>
            <a:ext cx="6223000" cy="306387"/>
          </a:xfrm>
        </p:spPr>
        <p:txBody>
          <a:bodyPr/>
          <a:lstStyle/>
          <a:p>
            <a:r>
              <a:rPr lang="en-IN" altLang="en-US" dirty="0"/>
              <a:t>PRIYANKA GADDAM</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82588" y="572134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952728" y="6357958"/>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dirty="0"/>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62678" y="619283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20"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45550" y="1608139"/>
            <a:ext cx="325438" cy="3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Placeholder 13" descr="A person taking a selfie&#10;&#10;Description automatically generated with medium confidence">
            <a:extLst>
              <a:ext uri="{FF2B5EF4-FFF2-40B4-BE49-F238E27FC236}">
                <a16:creationId xmlns:a16="http://schemas.microsoft.com/office/drawing/2014/main" id="{2787BB5D-6D7A-48AA-AFC9-5919A5BF91C0}"/>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2452" b="12452"/>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EFE742-3A8E-4E5A-B843-9354826E5980}">
  <ds:schemaRef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fd33c62d-2c11-46e7-88a2-e90fa986d9d0"/>
    <ds:schemaRef ds:uri="47da6acf-edf2-43bc-9595-f721a214a14e"/>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3.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41013</TotalTime>
  <Words>272</Words>
  <Application>Microsoft Office PowerPoint</Application>
  <PresentationFormat>Widescreen</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Gaddam, Priyanka</cp:lastModifiedBy>
  <cp:revision>130</cp:revision>
  <dcterms:created xsi:type="dcterms:W3CDTF">2017-12-08T05:27:40Z</dcterms:created>
  <dcterms:modified xsi:type="dcterms:W3CDTF">2023-01-11T12:35:22Z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