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66" d="100"/>
          <a:sy n="66" d="100"/>
        </p:scale>
        <p:origin x="668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Hotel Management System along with JWT authentication, Swagger and payment testing.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priyanka.gaddam@capgemini.com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9573032232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https://github.com/priyanka-26gaddam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PRIYANKA GADDAM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Placeholder 1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787BB5D-6D7A-48AA-AFC9-5919A5BF91C0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2" b="12452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fd33c62d-2c11-46e7-88a2-e90fa986d9d0"/>
    <ds:schemaRef ds:uri="47da6acf-edf2-43bc-9595-f721a214a14e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40970</TotalTime>
  <Words>226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Gaddam, Priyanka</cp:lastModifiedBy>
  <cp:revision>122</cp:revision>
  <dcterms:created xsi:type="dcterms:W3CDTF">2017-12-08T05:27:40Z</dcterms:created>
  <dcterms:modified xsi:type="dcterms:W3CDTF">2022-03-14T06:34:40Z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