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8229600" cx="14630400"/>
  <p:notesSz cx="8229600" cy="14630400"/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-1-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" name="Google Shape;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/>
          <p:nvPr/>
        </p:nvSpPr>
        <p:spPr>
          <a:xfrm>
            <a:off x="793790" y="2546985"/>
            <a:ext cx="7556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Hotel Management System in C</a:t>
            </a:r>
            <a:endParaRPr b="0" i="0" sz="4450" u="none" cap="none" strike="noStrike"/>
          </a:p>
        </p:txBody>
      </p:sp>
      <p:sp>
        <p:nvSpPr>
          <p:cNvPr id="20" name="Google Shape;20;p1"/>
          <p:cNvSpPr/>
          <p:nvPr/>
        </p:nvSpPr>
        <p:spPr>
          <a:xfrm>
            <a:off x="793790" y="4304705"/>
            <a:ext cx="75564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Efficient hotel operations management using C. Scalable and customizable for various hotel sizes.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64521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 the HMS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Manages reservations, check-ins/check-outs, room service, billing, and guest information.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Purpose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15885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Automates hotel processes, improves efficiency, and enhances guest satisfaction.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15885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Reservation Management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460105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Guest Management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50432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Room Management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54854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Billing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083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System Design &amp; Implementation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66048"/>
            <a:ext cx="3664863" cy="2758559"/>
          </a:xfrm>
          <a:prstGeom prst="roundRect">
            <a:avLst>
              <a:gd name="adj" fmla="val 1233"/>
            </a:avLst>
          </a:prstGeom>
          <a:solidFill>
            <a:srgbClr val="3F4652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2892862"/>
            <a:ext cx="28915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Modular Architecture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383280"/>
            <a:ext cx="32112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Design is modular for easy maintenance and scalability. Includes reservation, guest, room status, and billing modules.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666048"/>
            <a:ext cx="3664863" cy="2758559"/>
          </a:xfrm>
          <a:prstGeom prst="roundRect">
            <a:avLst>
              <a:gd name="adj" fmla="val 1233"/>
            </a:avLst>
          </a:prstGeom>
          <a:solidFill>
            <a:srgbClr val="3F4652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28928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Structures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383280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File-based storage, can be extended to databases. Efficient data management.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651421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3F4652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8782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Algorithms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368653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Includes search algorithms for reservation and guest lookup. Enhances operational speed.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4229" y="572333"/>
            <a:ext cx="6677858" cy="649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00"/>
              </a:lnSpc>
              <a:buNone/>
            </a:pPr>
            <a:r>
              <a:rPr lang="en-US" sz="40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Code Overview &amp; Workflow</a:t>
            </a:r>
            <a:endParaRPr lang="en-US" sz="40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29" y="1534001"/>
            <a:ext cx="1039773" cy="153078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65827" y="1741884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main()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7565827" y="2191345"/>
            <a:ext cx="6336744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Central control and menu display. Handles user input and directs operations.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229" y="3064788"/>
            <a:ext cx="1039773" cy="153078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65827" y="327267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bookRoom()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7565827" y="3722132"/>
            <a:ext cx="6336744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Handles reservation process. Manages room availability and booking details.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229" y="4595574"/>
            <a:ext cx="1039773" cy="153078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65827" y="4803458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checkInGuest()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565827" y="5252918"/>
            <a:ext cx="6336744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Manages guest check-in. Updates room status and guest information.</a:t>
            </a:r>
            <a:endParaRPr lang="en-US" sz="16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229" y="6126361"/>
            <a:ext cx="1039773" cy="153078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565827" y="6334244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generateBill()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7565827" y="6783705"/>
            <a:ext cx="6336744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Calculates billing information. Displays charges and payment options.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