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4" r:id="rId6"/>
    <p:sldId id="265" r:id="rId7"/>
    <p:sldId id="266" r:id="rId8"/>
    <p:sldId id="267" r:id="rId9"/>
    <p:sldId id="268" r:id="rId10"/>
    <p:sldId id="270" r:id="rId11"/>
    <p:sldId id="260" r:id="rId12"/>
    <p:sldId id="261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62" r:id="rId25"/>
    <p:sldId id="263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161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5092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61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794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29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87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861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9984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6164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00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20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40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6387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603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56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18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76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416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1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39" y="2080620"/>
            <a:ext cx="5917679" cy="2550877"/>
          </a:xfrm>
        </p:spPr>
        <p:txBody>
          <a:bodyPr/>
          <a:lstStyle/>
          <a:p>
            <a:r>
              <a:rPr dirty="0"/>
              <a:t>Credit Card Fraud Detection using Autoencoders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53C72F3-68A6-09C8-E9B1-0E08442B8A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Priyanka Balamurugan</a:t>
            </a: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7ADD2-3C38-FEA1-67BE-BFA8BBF91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A6E1-7A7D-0598-1E37-B1E892518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1046367"/>
            <a:ext cx="6343672" cy="709865"/>
          </a:xfrm>
        </p:spPr>
        <p:txBody>
          <a:bodyPr/>
          <a:lstStyle/>
          <a:p>
            <a:r>
              <a:rPr lang="en-US" b="1" dirty="0"/>
              <a:t>What I Did – Detailed Explanation</a:t>
            </a:r>
            <a:br>
              <a:rPr lang="en-US" b="1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192485D-A639-C160-6948-7BFA4A400D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524244" cy="3530600"/>
          </a:xfrm>
        </p:spPr>
        <p:txBody>
          <a:bodyPr>
            <a:normAutofit/>
          </a:bodyPr>
          <a:lstStyle/>
          <a:p>
            <a:r>
              <a:rPr lang="en-IN" sz="2600" dirty="0"/>
              <a:t>6. </a:t>
            </a:r>
            <a:r>
              <a:rPr lang="en-IN" sz="2600" b="1" dirty="0"/>
              <a:t>Email Alerts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If fraud is detected → triggers </a:t>
            </a:r>
            <a:r>
              <a:rPr lang="en-US" altLang="en-US" sz="2400" dirty="0" err="1">
                <a:solidFill>
                  <a:schemeClr val="tx1"/>
                </a:solidFill>
                <a:latin typeface="Arial Unicode MS"/>
              </a:rPr>
              <a:t>send_email_alert</a:t>
            </a:r>
            <a:r>
              <a:rPr lang="en-US" altLang="en-US" sz="2400" dirty="0">
                <a:solidFill>
                  <a:schemeClr val="tx1"/>
                </a:solidFill>
                <a:latin typeface="Arial Unicode MS"/>
              </a:rPr>
              <a:t>()</a:t>
            </a:r>
            <a:r>
              <a:rPr lang="en-US" altLang="en-US" sz="2400" dirty="0">
                <a:solidFill>
                  <a:schemeClr val="tx1"/>
                </a:solidFill>
              </a:rPr>
              <a:t>.</a:t>
            </a: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Sends an </a:t>
            </a: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automated email notification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using SMTP (via university email ID).</a:t>
            </a:r>
          </a:p>
          <a:p>
            <a:pPr lvl="1"/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Subject: "Fraud Alert", Body: number of frauds detected.</a:t>
            </a:r>
          </a:p>
          <a:p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DF8B9EA-012B-383F-1D8C-7266AC2996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502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Dataset: Kaggle Credit Card Fraud Detection Dataset.</a:t>
            </a:r>
          </a:p>
          <a:p>
            <a:r>
              <a:t>• Records: 284,807 transactions.</a:t>
            </a:r>
          </a:p>
          <a:p>
            <a:r>
              <a:t>• Features: 30 (anonymized + Time &amp; Amount).</a:t>
            </a:r>
          </a:p>
          <a:p>
            <a:r>
              <a:t>• Fraudulent Transactions: 492 (0.172%).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Web application to upload transactions CSV.</a:t>
            </a:r>
          </a:p>
          <a:p>
            <a:r>
              <a:t>• Fraud detection based on reconstruction error.</a:t>
            </a:r>
          </a:p>
          <a:p>
            <a:r>
              <a:t>• Results displayed with fraud count.</a:t>
            </a:r>
          </a:p>
          <a:p>
            <a:r>
              <a:t>• Email alerts sent when fraud is detected.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B58A76-27B1-2F4D-DDD7-94FF654DE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B9E2B-60C6-F481-56D8-24223067A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034C308-3366-6BB8-AC70-A0FCCFE7E8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107" y="2549964"/>
            <a:ext cx="3250282" cy="32445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90B2F6-654D-D415-E777-6A5BB9EF60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776"/>
          <a:stretch>
            <a:fillRect/>
          </a:stretch>
        </p:blipFill>
        <p:spPr>
          <a:xfrm>
            <a:off x="3400377" y="3071191"/>
            <a:ext cx="5743623" cy="2423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2371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34717-80F6-0080-04E1-51A9EC712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E3396-2DF2-323C-8CCB-78ED7A840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352B-6A43-30DA-07EE-BB2F6BCF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95" y="2440613"/>
            <a:ext cx="8816009" cy="19767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5E650E3-FD03-B61E-ED7F-C14F9BC0B7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922" y="4997167"/>
            <a:ext cx="5449060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24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F3183-8BB1-07F7-F96F-F988F59745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4AF3FD-FDF2-3B80-38A0-85D4A19C3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4C4F68C-ED66-9789-2858-1453B771E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55" y="2571130"/>
            <a:ext cx="6619875" cy="374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93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DD235-6128-EF25-5038-59BE39127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48A7-E85E-89D6-C853-6CE580CD1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AF4E0A6E-59F3-82AB-0596-9EA95BF5B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24" y="2913864"/>
            <a:ext cx="4500776" cy="2453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05CE7A21-4D04-597B-44A9-3D85EC547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137" y="2484783"/>
            <a:ext cx="3733348" cy="3203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11199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045146-335A-BA52-F50B-56785E7258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B0F84-4F17-B8C7-2315-D61092CC4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09E64777-8C06-46CE-8E47-23EF98D01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226" y="2745045"/>
            <a:ext cx="3573969" cy="3066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5477239F-D956-D346-B74D-0876CFE06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5496" y="2632203"/>
            <a:ext cx="3974484" cy="3179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601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F0185-0FE0-E9C3-AF32-10F307FCC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F5B2-E3A5-169A-479E-A4722B7D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AC498A26-2963-3066-7130-788EE01013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156" y="2918738"/>
            <a:ext cx="4527687" cy="301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E00AA824-FE98-FB36-52CC-6CC190516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0843" y="2918739"/>
            <a:ext cx="4150001" cy="3011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2801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8D392-8C6F-3728-B19E-39470B7D9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B986-1919-7D6F-A748-9B0E7F886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7A3ED645-AD8E-9975-9523-F7BFF160B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50" y="2199033"/>
            <a:ext cx="6667500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2053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Credit card fraud is a major issue in the financial sector.</a:t>
            </a:r>
          </a:p>
          <a:p>
            <a:r>
              <a:t>Traditional rule-based or supervised methods are not effective when fraud patterns change.</a:t>
            </a:r>
          </a:p>
          <a:p>
            <a:r>
              <a:t>Anomaly detection using deep learning can better identify unusual patterns.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56098-2A81-0EDB-03DC-421D79F31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56356-12BC-FAB9-5F0A-5ACB7CC75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798851-52DC-D2A2-FCC5-E8928DC02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504" y="2255412"/>
            <a:ext cx="8736496" cy="385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7622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837B9-E267-8754-C1DB-CF6681B85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65825-D1FF-2591-3F51-086FCAF6A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1C5766-3C45-C91E-9DA7-FFDAE44DE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900" y="2767111"/>
            <a:ext cx="6594793" cy="275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00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A2EBC-0945-7BC6-C3EF-D689F082A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C7D49-3A46-90B8-6ACC-55F9CF129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Output</a:t>
            </a:r>
            <a:r>
              <a:rPr lang="en-IN" dirty="0"/>
              <a:t>: Website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FAD93B-2E60-1D55-32A9-A1C679BE2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22" y="1828800"/>
            <a:ext cx="7260074" cy="4753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568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235A4-17AB-F382-2B3C-6D04FFBA3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51F42-4597-47EF-AFB7-1B934A2D1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Output</a:t>
            </a:r>
            <a:r>
              <a:rPr lang="en-IN" dirty="0"/>
              <a:t>: Website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543181-0283-B23E-0A36-24B4FEE26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38" y="2095187"/>
            <a:ext cx="8178566" cy="4275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345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Drawbacks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High dependency on reconstruction error threshold.</a:t>
            </a:r>
          </a:p>
          <a:p>
            <a:r>
              <a:t>2. Model performance decreases with unseen fraud types.</a:t>
            </a:r>
          </a:p>
          <a:p>
            <a:r>
              <a:t>3. Limited interpretability of deep learning results.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Plans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Improve model with hybrid deep learning + supervised methods.</a:t>
            </a:r>
          </a:p>
          <a:p>
            <a:r>
              <a:t>2. Deploy system on cloud for real-time fraud monitoring.</a:t>
            </a:r>
          </a:p>
          <a:p>
            <a:r>
              <a:t>3. Incorporate explainable AI for interpretability.</a:t>
            </a:r>
          </a:p>
          <a:p>
            <a:r>
              <a:t>4. Extend system to multi-bank fraud detection.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Develop an unsupervised fraud detection system using Autoencoders.</a:t>
            </a:r>
          </a:p>
          <a:p>
            <a:r>
              <a:rPr dirty="0"/>
              <a:t>2. Detect anomalies in credit card transactions.</a:t>
            </a:r>
          </a:p>
          <a:p>
            <a:r>
              <a:rPr dirty="0"/>
              <a:t>3. Alert stakeholders in real-time when fraud is detected.</a:t>
            </a:r>
            <a:endParaRPr lang="en-IN" dirty="0"/>
          </a:p>
          <a:p>
            <a:r>
              <a:rPr lang="en-IN" dirty="0"/>
              <a:t>4. build a website to upload the transaction history to check if there is fraud.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What </a:t>
            </a:r>
            <a:r>
              <a:rPr lang="en-IN" dirty="0"/>
              <a:t>I</a:t>
            </a:r>
            <a:r>
              <a:rPr dirty="0"/>
              <a:t> Have Done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Collected and preprocessed dataset.</a:t>
            </a:r>
          </a:p>
          <a:p>
            <a:r>
              <a:t>2. Applied robust scaling to features.</a:t>
            </a:r>
          </a:p>
          <a:p>
            <a:r>
              <a:t>3. Built and trained Autoencoder model.</a:t>
            </a:r>
          </a:p>
          <a:p>
            <a:r>
              <a:t>4. Set fraud detection threshold using reconstruction error.</a:t>
            </a:r>
          </a:p>
          <a:p>
            <a:r>
              <a:t>5. Developed Flask web application.</a:t>
            </a:r>
          </a:p>
          <a:p>
            <a:r>
              <a:t>6. Integrated email alert system.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2228E-8645-D270-14E8-CB5AFADA2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1046367"/>
            <a:ext cx="6343672" cy="709865"/>
          </a:xfrm>
        </p:spPr>
        <p:txBody>
          <a:bodyPr/>
          <a:lstStyle/>
          <a:p>
            <a:r>
              <a:rPr lang="en-US" b="1" dirty="0"/>
              <a:t>What I Did – Detailed Explanation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B6A6-0E54-A5DE-2305-C1F41D4858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200"/>
            <a:ext cx="7713088" cy="3530600"/>
          </a:xfrm>
        </p:spPr>
        <p:txBody>
          <a:bodyPr>
            <a:normAutofit/>
          </a:bodyPr>
          <a:lstStyle/>
          <a:p>
            <a:r>
              <a:rPr lang="en-IN" dirty="0"/>
              <a:t>1. </a:t>
            </a:r>
            <a:r>
              <a:rPr lang="en-IN" b="1" dirty="0"/>
              <a:t>Data Preprocessing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Loaded the credit card fraud dataset (CSV).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Dropped the </a:t>
            </a:r>
            <a:r>
              <a:rPr lang="en-US" altLang="en-US" sz="1600" dirty="0">
                <a:solidFill>
                  <a:schemeClr val="tx1"/>
                </a:solidFill>
                <a:latin typeface="Arial Unicode MS"/>
              </a:rPr>
              <a:t>Class</a:t>
            </a:r>
            <a:r>
              <a:rPr lang="en-US" altLang="en-US" sz="1600" dirty="0">
                <a:solidFill>
                  <a:schemeClr val="tx1"/>
                </a:solidFill>
              </a:rPr>
              <a:t> column (fraud/legit) when preparing input for the autoencoder.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Ensured only numeric columns were used.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Applied </a:t>
            </a:r>
            <a:r>
              <a:rPr lang="en-US" altLang="en-US" b="1" dirty="0" err="1">
                <a:solidFill>
                  <a:schemeClr val="tx1"/>
                </a:solidFill>
                <a:latin typeface="Arial" panose="020B0604020202020204" pitchFamily="34" charset="0"/>
              </a:rPr>
              <a:t>RobustScaler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to normalize the data (scales without being affected much by outliers).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Saved the list of features in </a:t>
            </a:r>
            <a:r>
              <a:rPr lang="en-US" altLang="en-US" sz="1600" dirty="0" err="1">
                <a:solidFill>
                  <a:schemeClr val="tx1"/>
                </a:solidFill>
                <a:latin typeface="Arial Unicode MS"/>
              </a:rPr>
              <a:t>features_list.joblib</a:t>
            </a:r>
            <a:r>
              <a:rPr lang="en-US" altLang="en-US" sz="1600" dirty="0">
                <a:solidFill>
                  <a:schemeClr val="tx1"/>
                </a:solidFill>
              </a:rPr>
              <a:t> so that the model always expects the same input columns.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IN" b="1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754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F38D3-2A62-0C0A-C684-92E0ED4E5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E330A-FF48-BE0D-5F85-6A52540A9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1046367"/>
            <a:ext cx="6343672" cy="709865"/>
          </a:xfrm>
        </p:spPr>
        <p:txBody>
          <a:bodyPr/>
          <a:lstStyle/>
          <a:p>
            <a:r>
              <a:rPr lang="en-US" b="1" dirty="0"/>
              <a:t>What I Did – Detailed Explanation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F5E94-134E-E657-CC76-6793BC8712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199"/>
            <a:ext cx="7802540" cy="3762513"/>
          </a:xfrm>
        </p:spPr>
        <p:txBody>
          <a:bodyPr>
            <a:normAutofit/>
          </a:bodyPr>
          <a:lstStyle/>
          <a:p>
            <a:r>
              <a:rPr lang="en-IN" dirty="0"/>
              <a:t>2. </a:t>
            </a:r>
            <a:r>
              <a:rPr lang="en-IN" b="1" dirty="0"/>
              <a:t>Model Architecture (Autoencoder)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Built a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deep autoencoder neural network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using TensorFlow/</a:t>
            </a:r>
            <a:r>
              <a:rPr lang="en-US" altLang="en-US" dirty="0" err="1">
                <a:solidFill>
                  <a:schemeClr val="tx1"/>
                </a:solidFill>
                <a:latin typeface="Arial" panose="020B0604020202020204" pitchFamily="34" charset="0"/>
              </a:rPr>
              <a:t>Keras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 Structure:</a:t>
            </a:r>
          </a:p>
          <a:p>
            <a:pPr lvl="2"/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Encoder: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Compresses high-dimensional transaction data into a smaller latent space.</a:t>
            </a:r>
          </a:p>
          <a:p>
            <a:pPr lvl="2"/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Decoder: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Reconstructs the original input from the latent space.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The idea: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For normal transactions → the reconstruction error (difference between input &amp; output) is low.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For fraudulent transactions → error is higher because the model fails to reconstruct unseen patterns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IN" b="1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999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0FFD0-1EA9-5D12-C917-9C38CE467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2D183-B8F3-A757-CA29-0A7690FB5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1046367"/>
            <a:ext cx="6343672" cy="709865"/>
          </a:xfrm>
        </p:spPr>
        <p:txBody>
          <a:bodyPr/>
          <a:lstStyle/>
          <a:p>
            <a:r>
              <a:rPr lang="en-US" b="1" dirty="0"/>
              <a:t>What I Did – Detailed Explanation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F2706-C284-593F-4A74-BAAE921AB9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199"/>
            <a:ext cx="7802540" cy="3762513"/>
          </a:xfrm>
        </p:spPr>
        <p:txBody>
          <a:bodyPr>
            <a:normAutofit/>
          </a:bodyPr>
          <a:lstStyle/>
          <a:p>
            <a:r>
              <a:rPr lang="en-IN" dirty="0"/>
              <a:t>3. </a:t>
            </a:r>
            <a:r>
              <a:rPr lang="en-IN" b="1" dirty="0"/>
              <a:t>Training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Trained the model only on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non-fraudulent transactions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(Class = 0).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Loss Function: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Mean Squared Error (MSE)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→ measures how well the model reconstructs.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Optimizer: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Adam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Saved the trained model as </a:t>
            </a:r>
            <a:r>
              <a:rPr lang="en-US" altLang="en-US" dirty="0" err="1">
                <a:solidFill>
                  <a:schemeClr val="tx1"/>
                </a:solidFill>
                <a:latin typeface="Arial Unicode MS"/>
              </a:rPr>
              <a:t>best_autoencoder.keras</a:t>
            </a:r>
            <a:r>
              <a:rPr lang="en-US" altLang="en-US" dirty="0">
                <a:solidFill>
                  <a:schemeClr val="tx1"/>
                </a:solidFill>
              </a:rPr>
              <a:t>.</a:t>
            </a: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b="1" dirty="0"/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IN" b="1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797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C60A6-3FCF-BD92-FEF7-F5931CE2F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D49A3-537A-EA3E-1E98-3717F220D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1046367"/>
            <a:ext cx="6343672" cy="709865"/>
          </a:xfrm>
        </p:spPr>
        <p:txBody>
          <a:bodyPr/>
          <a:lstStyle/>
          <a:p>
            <a:r>
              <a:rPr lang="en-US" b="1" dirty="0"/>
              <a:t>What I Did – Detailed Explanation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D6CAD-F020-5346-3F66-450861989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489199"/>
            <a:ext cx="7802540" cy="3762513"/>
          </a:xfrm>
        </p:spPr>
        <p:txBody>
          <a:bodyPr>
            <a:normAutofit/>
          </a:bodyPr>
          <a:lstStyle/>
          <a:p>
            <a:r>
              <a:rPr lang="en-IN" dirty="0"/>
              <a:t>4. </a:t>
            </a:r>
            <a:r>
              <a:rPr lang="en-IN" b="1" dirty="0"/>
              <a:t>Fraud Detection Logic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For each new uploaded file: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Apply same feature engineering &amp; scaling.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Feed into trained autoencoder → get reconstructed output.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Calculate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reconstruction error (MSE)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for each row.</a:t>
            </a:r>
          </a:p>
          <a:p>
            <a:pPr lvl="2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Find threshold using the 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95th percentile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of errors → anything above it is flagged as fraud.</a:t>
            </a:r>
          </a:p>
          <a:p>
            <a:pPr lvl="1"/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Added new columns:</a:t>
            </a:r>
          </a:p>
          <a:p>
            <a:pPr lvl="2"/>
            <a:r>
              <a:rPr lang="en-US" altLang="en-US" dirty="0" err="1">
                <a:solidFill>
                  <a:schemeClr val="tx1"/>
                </a:solidFill>
                <a:latin typeface="Arial Unicode MS"/>
              </a:rPr>
              <a:t>recon_error</a:t>
            </a:r>
            <a:r>
              <a:rPr lang="en-US" altLang="en-US" dirty="0">
                <a:solidFill>
                  <a:schemeClr val="tx1"/>
                </a:solidFill>
              </a:rPr>
              <a:t> → reconstruction error.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/>
            <a:r>
              <a:rPr lang="en-US" altLang="en-US" sz="1600" dirty="0" err="1">
                <a:solidFill>
                  <a:schemeClr val="tx1"/>
                </a:solidFill>
                <a:latin typeface="Arial Unicode MS"/>
              </a:rPr>
              <a:t>fraud_flag</a:t>
            </a:r>
            <a:r>
              <a:rPr lang="en-US" altLang="en-US" sz="1600" dirty="0">
                <a:solidFill>
                  <a:schemeClr val="tx1"/>
                </a:solidFill>
              </a:rPr>
              <a:t> → 1 if fraud, 0 if normal.</a:t>
            </a:r>
            <a:endParaRPr lang="en-US" altLang="en-US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endParaRPr lang="en-IN" b="1" dirty="0"/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7335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C9D3F5-1435-42F5-8977-C1523C5473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A35D5-9C59-54C7-762B-B92C9C66E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1046367"/>
            <a:ext cx="6343672" cy="709865"/>
          </a:xfrm>
        </p:spPr>
        <p:txBody>
          <a:bodyPr/>
          <a:lstStyle/>
          <a:p>
            <a:r>
              <a:rPr lang="en-US" b="1" dirty="0"/>
              <a:t>What I Did – Detailed Explanation</a:t>
            </a:r>
            <a:br>
              <a:rPr lang="en-US" b="1" dirty="0"/>
            </a:b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B9E066D-9DC6-C84C-F16C-956E2CA7A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5. </a:t>
            </a:r>
            <a:r>
              <a:rPr lang="en-IN" b="1" dirty="0"/>
              <a:t>Flask Web Application</a:t>
            </a:r>
          </a:p>
          <a:p>
            <a:pPr lvl="1"/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Frontend:</a:t>
            </a:r>
          </a:p>
          <a:p>
            <a:pPr lvl="2"/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index.html</a:t>
            </a:r>
            <a:r>
              <a:rPr lang="en-US" altLang="en-US" sz="1800" dirty="0">
                <a:solidFill>
                  <a:schemeClr val="tx1"/>
                </a:solidFill>
              </a:rPr>
              <a:t> → upload CSV file.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/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results.html</a:t>
            </a:r>
            <a:r>
              <a:rPr lang="en-US" altLang="en-US" sz="2000" dirty="0">
                <a:solidFill>
                  <a:schemeClr val="tx1"/>
                </a:solidFill>
              </a:rPr>
              <a:t> → displays results with fraud count, threshold, and full table.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/>
            <a:r>
              <a:rPr lang="en-US" altLang="en-US" sz="1800" b="1" dirty="0">
                <a:solidFill>
                  <a:schemeClr val="tx1"/>
                </a:solidFill>
                <a:latin typeface="Arial" panose="020B0604020202020204" pitchFamily="34" charset="0"/>
              </a:rPr>
              <a:t>Backend Routes:</a:t>
            </a:r>
          </a:p>
          <a:p>
            <a:pPr lvl="2"/>
            <a:r>
              <a:rPr lang="en-US" altLang="en-US" sz="1800" dirty="0">
                <a:solidFill>
                  <a:schemeClr val="tx1"/>
                </a:solidFill>
                <a:latin typeface="Arial Unicode MS"/>
              </a:rPr>
              <a:t>/</a:t>
            </a:r>
            <a:r>
              <a:rPr lang="en-US" altLang="en-US" sz="1800" dirty="0">
                <a:solidFill>
                  <a:schemeClr val="tx1"/>
                </a:solidFill>
              </a:rPr>
              <a:t> → home page.</a:t>
            </a: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/>
            <a:r>
              <a:rPr lang="en-US" altLang="en-US" sz="2000" dirty="0">
                <a:solidFill>
                  <a:schemeClr val="tx1"/>
                </a:solidFill>
                <a:latin typeface="Arial Unicode MS"/>
              </a:rPr>
              <a:t>/upload</a:t>
            </a:r>
            <a:r>
              <a:rPr lang="en-US" altLang="en-US" sz="2000" dirty="0">
                <a:solidFill>
                  <a:schemeClr val="tx1"/>
                </a:solidFill>
              </a:rPr>
              <a:t> → processes file, runs fraud detection, and shows output.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4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IN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BE7B4015-3C2C-9B03-DCB7-1FE51D1FC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5485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163</TotalTime>
  <Words>714</Words>
  <Application>Microsoft Office PowerPoint</Application>
  <PresentationFormat>On-screen Show (4:3)</PresentationFormat>
  <Paragraphs>97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Arial Unicode MS</vt:lpstr>
      <vt:lpstr>Century Gothic</vt:lpstr>
      <vt:lpstr>Wingdings 3</vt:lpstr>
      <vt:lpstr>Ion Boardroom</vt:lpstr>
      <vt:lpstr>Credit Card Fraud Detection using Autoencoders</vt:lpstr>
      <vt:lpstr>Problem Statement</vt:lpstr>
      <vt:lpstr>Objective</vt:lpstr>
      <vt:lpstr>What I Have Done</vt:lpstr>
      <vt:lpstr>What I Did – Detailed Explanation </vt:lpstr>
      <vt:lpstr>What I Did – Detailed Explanation </vt:lpstr>
      <vt:lpstr>What I Did – Detailed Explanation </vt:lpstr>
      <vt:lpstr>What I Did – Detailed Explanation </vt:lpstr>
      <vt:lpstr>What I Did – Detailed Explanation </vt:lpstr>
      <vt:lpstr>What I Did – Detailed Explanation </vt:lpstr>
      <vt:lpstr>Dataset Details</vt:lpstr>
      <vt:lpstr>Output</vt:lpstr>
      <vt:lpstr>Output</vt:lpstr>
      <vt:lpstr>Output</vt:lpstr>
      <vt:lpstr>Output</vt:lpstr>
      <vt:lpstr>Output</vt:lpstr>
      <vt:lpstr>Output</vt:lpstr>
      <vt:lpstr>Output</vt:lpstr>
      <vt:lpstr>Output</vt:lpstr>
      <vt:lpstr>Output</vt:lpstr>
      <vt:lpstr>Output</vt:lpstr>
      <vt:lpstr>Output: Website</vt:lpstr>
      <vt:lpstr>Output: Website</vt:lpstr>
      <vt:lpstr>Drawbacks</vt:lpstr>
      <vt:lpstr>Future Plans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Priyanka Bala</dc:creator>
  <cp:keywords/>
  <dc:description>generated using python-pptx</dc:description>
  <cp:lastModifiedBy>priyanka bala</cp:lastModifiedBy>
  <cp:revision>2</cp:revision>
  <dcterms:created xsi:type="dcterms:W3CDTF">2013-01-27T09:14:16Z</dcterms:created>
  <dcterms:modified xsi:type="dcterms:W3CDTF">2025-08-20T05:52:07Z</dcterms:modified>
  <cp:category/>
</cp:coreProperties>
</file>