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2" r:id="rId4"/>
    <p:sldId id="263" r:id="rId5"/>
    <p:sldId id="265" r:id="rId6"/>
    <p:sldId id="264" r:id="rId7"/>
    <p:sldId id="266" r:id="rId8"/>
    <p:sldId id="267" r:id="rId9"/>
    <p:sldId id="268" r:id="rId10"/>
    <p:sldId id="269" r:id="rId11"/>
    <p:sldId id="257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9" r:id="rId21"/>
    <p:sldId id="28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9.png"/><Relationship Id="rId2" Type="http://schemas.microsoft.com/office/2007/relationships/media" Target="file:///C:\Users\PRIYANKA%20REDDY\Documents\Captura\2021-02-21-19-03-01.mp4" TargetMode="External"/><Relationship Id="rId1" Type="http://schemas.openxmlformats.org/officeDocument/2006/relationships/video" Target="file:///C:\Users\PRIYANKA%20REDDY\Documents\Captura\2021-02-21-19-03-01.mp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altLang="en-US" sz="4000" b="1" dirty="0">
                <a:solidFill>
                  <a:srgbClr val="FF0000"/>
                </a:solidFill>
                <a:latin typeface="Malgun Gothic" panose="020B0503020000020004" charset="-127"/>
                <a:ea typeface="Malgun Gothic" panose="020B0503020000020004" charset="-127"/>
              </a:rPr>
              <a:t>AI-POWERED HOURLY ATTENDANCE CAPTURING SYSTEM</a:t>
            </a:r>
            <a:endParaRPr lang="en-IN" altLang="en-US" sz="4000" b="1" dirty="0">
              <a:solidFill>
                <a:srgbClr val="FF0000"/>
              </a:solidFill>
              <a:latin typeface="Malgun Gothic" panose="020B0503020000020004" charset="-127"/>
              <a:ea typeface="Malgun Gothic" panose="020B0503020000020004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altLang="en-US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                                                                                                 </a:t>
            </a:r>
            <a:endParaRPr lang="en-IN" altLang="en-US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01255" y="3210560"/>
            <a:ext cx="3774440" cy="217297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>
        <p159:morph option="byObject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Malgun Gothic" panose="020B0503020000020004" charset="-127"/>
                <a:ea typeface="Malgun Gothic" panose="020B0503020000020004" charset="-127"/>
              </a:rPr>
              <a:t>Output</a:t>
            </a:r>
            <a:endParaRPr lang="en-IN" alt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Malgun Gothic" panose="020B0503020000020004" charset="-127"/>
              <a:ea typeface="Malgun Gothic" panose="020B0503020000020004" charset="-127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03095" y="1825625"/>
            <a:ext cx="8385175" cy="4351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>
                <a:solidFill>
                  <a:srgbClr val="FF0000"/>
                </a:solidFill>
              </a:rPr>
              <a:t>5.Insert Attendance Into DynamoDB Through API Gateway</a:t>
            </a:r>
            <a:endParaRPr lang="en-IN" alt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p>
            <a:r>
              <a:rPr lang="en-US"/>
              <a:t>Create Dynamodb Table</a:t>
            </a:r>
            <a:endParaRPr lang="en-US"/>
          </a:p>
          <a:p>
            <a:r>
              <a:rPr lang="en-US"/>
              <a:t> DynamoDB Service from</a:t>
            </a:r>
            <a:r>
              <a:rPr lang="en-IN" altLang="en-US"/>
              <a:t> the </a:t>
            </a:r>
            <a:r>
              <a:rPr lang="en-US"/>
              <a:t>services &amp; click on it, so that you will be directed to DynamoDB Dashboard</a:t>
            </a:r>
            <a:r>
              <a:rPr lang="en-IN" altLang="en-US"/>
              <a:t>.</a:t>
            </a:r>
            <a:endParaRPr lang="en-IN" altLang="en-US"/>
          </a:p>
          <a:p>
            <a:r>
              <a:rPr lang="en-IN" altLang="en-US"/>
              <a:t>Now, assign Table name as attendance2 &amp; Primary Key as name, then click on Create to create the table.</a:t>
            </a:r>
            <a:endParaRPr lang="en-IN" altLang="en-US"/>
          </a:p>
          <a:p>
            <a:r>
              <a:rPr lang="en-IN" altLang="en-US"/>
              <a:t>We are done with the creation of the table.</a:t>
            </a:r>
            <a:endParaRPr lang="en-I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72200" y="1825625"/>
            <a:ext cx="5181600" cy="30848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rgbClr val="FF0000"/>
                </a:solidFill>
              </a:rPr>
              <a:t>Create Lambda Function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0000" lnSpcReduction="10000"/>
          </a:bodyPr>
          <a:p>
            <a:r>
              <a:rPr lang="en-US" sz="2500"/>
              <a:t>lambda function service under the compute services of AWS Console Service.</a:t>
            </a:r>
            <a:endParaRPr lang="en-US" sz="2500"/>
          </a:p>
          <a:p>
            <a:r>
              <a:rPr lang="en-US" sz="2500"/>
              <a:t>Once the lambda function is opened, click on the Create function</a:t>
            </a:r>
            <a:endParaRPr lang="en-US" sz="2500"/>
          </a:p>
          <a:p>
            <a:r>
              <a:rPr lang="en-US" sz="2500"/>
              <a:t>Now, select function as Author from scratch, give a name to the function in the function name column &amp; select the Runtime as Python 3.8, scroll down and click on Create function.</a:t>
            </a:r>
            <a:endParaRPr lang="en-US" sz="2500"/>
          </a:p>
          <a:p>
            <a:r>
              <a:rPr lang="en-US" sz="2500"/>
              <a:t>After the lambda function is created, scroll down to the coding window and write the below code and click on deploy.</a:t>
            </a:r>
            <a:endParaRPr lang="en-US" sz="2500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59475" y="1691005"/>
            <a:ext cx="5394960" cy="19659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475" y="3656965"/>
            <a:ext cx="5487035" cy="2184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olidFill>
                  <a:srgbClr val="FF0000"/>
                </a:solidFill>
              </a:rPr>
              <a:t>create an API</a:t>
            </a:r>
            <a:endParaRPr lang="en-IN" alt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0000"/>
          </a:bodyPr>
          <a:p>
            <a:r>
              <a:rPr lang="en-US" sz="2335"/>
              <a:t>the API Gateway service under the Networking &amp; Content Delivery service of AWS Console.</a:t>
            </a:r>
            <a:endParaRPr lang="en-US" sz="2335"/>
          </a:p>
          <a:p>
            <a:r>
              <a:rPr lang="en-US" sz="2335"/>
              <a:t>Once, API Gateway service is opened, click on Create API</a:t>
            </a:r>
            <a:endParaRPr lang="en-US" sz="2335"/>
          </a:p>
          <a:p>
            <a:r>
              <a:rPr lang="en-US" sz="2335"/>
              <a:t>Now, scroll down. Under REST API click on Build</a:t>
            </a:r>
            <a:endParaRPr lang="en-US" sz="2335"/>
          </a:p>
          <a:p>
            <a:r>
              <a:rPr lang="en-US" sz="2335"/>
              <a:t>Select as New API &amp; give a name to API name and click on Create API.</a:t>
            </a:r>
            <a:endParaRPr lang="en-US" sz="2335"/>
          </a:p>
          <a:p>
            <a:r>
              <a:rPr lang="en-US" sz="2335"/>
              <a:t>Once the API is created, click on Actions &amp; select Create Method</a:t>
            </a:r>
            <a:endParaRPr lang="en-US" sz="2335"/>
          </a:p>
          <a:p>
            <a:r>
              <a:rPr lang="en-US" sz="2335"/>
              <a:t>Now, select GET method and click on Right symbol.</a:t>
            </a:r>
            <a:endParaRPr lang="en-US" sz="2335"/>
          </a:p>
          <a:p>
            <a:r>
              <a:rPr lang="en-US" sz="2335"/>
              <a:t>Once the method is created, select the Integration type as Lambda Function &amp; select the Lambda Function of your created function name, then click on Save &amp; click on OK in the new prompted window.</a:t>
            </a:r>
            <a:endParaRPr lang="en-US" sz="2335"/>
          </a:p>
          <a:p>
            <a:r>
              <a:rPr lang="en-US" sz="2335"/>
              <a:t>Now, click on Method Request</a:t>
            </a:r>
            <a:r>
              <a:rPr lang="en-IN" altLang="en-US" sz="2335"/>
              <a:t>,click on URL Query String Parameters, then click on Add query string and give input names and click on Right Tick Symbol for every input to save.</a:t>
            </a:r>
            <a:endParaRPr lang="en-IN" altLang="en-US" sz="2335"/>
          </a:p>
          <a:p>
            <a:r>
              <a:rPr lang="en-IN" altLang="en-US" sz="2335"/>
              <a:t>from the created API Dashboard, click on Integration Request to integrate with lambda function in the json format.</a:t>
            </a:r>
            <a:endParaRPr lang="en-IN" altLang="en-US" sz="2335"/>
          </a:p>
          <a:p>
            <a:endParaRPr lang="en-IN" altLang="en-US" sz="2335"/>
          </a:p>
          <a:p>
            <a:endParaRPr lang="en-IN" altLang="en-US" sz="2335"/>
          </a:p>
          <a:p>
            <a:endParaRPr lang="en-US" sz="233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p>
            <a:r>
              <a:rPr lang="en-IN" altLang="en-US" sz="1600">
                <a:sym typeface="+mn-ea"/>
              </a:rPr>
              <a:t>scroll down &amp; click on Mapping templates, in the Content-type type application/json and click on right tick to get the empty text box , type the below code and click on save.</a:t>
            </a:r>
            <a:endParaRPr lang="en-IN" altLang="en-US" sz="1600"/>
          </a:p>
          <a:p>
            <a:r>
              <a:rPr lang="en-IN" altLang="en-US" sz="1600">
                <a:sym typeface="+mn-ea"/>
              </a:rPr>
              <a:t>{ "name":"$input.params('name')",</a:t>
            </a:r>
            <a:endParaRPr lang="en-IN" altLang="en-US" sz="1600"/>
          </a:p>
          <a:p>
            <a:r>
              <a:rPr lang="en-IN" altLang="en-US" sz="1600">
                <a:sym typeface="+mn-ea"/>
              </a:rPr>
              <a:t>   </a:t>
            </a:r>
            <a:r>
              <a:rPr lang="en-IN" altLang="en-US" sz="1600">
                <a:sym typeface="+mn-ea"/>
              </a:rPr>
              <a:t>"period":"$input.params('period')"</a:t>
            </a:r>
            <a:endParaRPr lang="en-IN" altLang="en-US" sz="1600">
              <a:sym typeface="+mn-ea"/>
            </a:endParaRPr>
          </a:p>
          <a:p>
            <a:r>
              <a:rPr lang="en-IN" altLang="en-US" sz="1600">
                <a:sym typeface="+mn-ea"/>
              </a:rPr>
              <a:t>“timestamp”:$input.params(‘timestamp’)”</a:t>
            </a:r>
            <a:r>
              <a:rPr lang="en-IN" altLang="en-US" sz="1600">
                <a:sym typeface="+mn-ea"/>
              </a:rPr>
              <a:t>}</a:t>
            </a:r>
            <a:endParaRPr lang="en-IN" altLang="en-US" sz="1600">
              <a:sym typeface="+mn-ea"/>
            </a:endParaRPr>
          </a:p>
          <a:p>
            <a:r>
              <a:rPr lang="en-IN" altLang="en-US" sz="1600"/>
              <a:t>Go back and click on Test Now, give some inputs in the Query Strings as below, scroll down &amp; click on Test as shown to test manually.</a:t>
            </a:r>
            <a:endParaRPr lang="en-IN" altLang="en-US" sz="1600">
              <a:sym typeface="+mn-ea"/>
            </a:endParaRPr>
          </a:p>
          <a:p>
            <a:r>
              <a:rPr lang="en-IN" altLang="en-US" sz="1600"/>
              <a:t>I</a:t>
            </a:r>
            <a:r>
              <a:rPr lang="en-IN" altLang="en-US" sz="1600"/>
              <a:t>f you get the Response Body as Successful Insertion, your API is ready to deploy.</a:t>
            </a:r>
            <a:endParaRPr lang="en-IN" altLang="en-US" sz="1600"/>
          </a:p>
          <a:p>
            <a:endParaRPr lang="en-IN" altLang="en-US"/>
          </a:p>
          <a:p>
            <a:endParaRPr lang="en-IN" altLang="en-US"/>
          </a:p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14770" y="5113655"/>
            <a:ext cx="5181600" cy="13563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olidFill>
                  <a:srgbClr val="FF0000"/>
                </a:solidFill>
              </a:rPr>
              <a:t>Building an Flask Application</a:t>
            </a:r>
            <a:endParaRPr lang="en-IN" altLang="en-US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/>
          <p:nvPr>
            <p:ph sz="half" idx="1"/>
          </p:nvPr>
        </p:nvSpPr>
        <p:spPr/>
        <p:txBody>
          <a:bodyPr/>
          <a:p>
            <a:r>
              <a:rPr lang="en-IN" altLang="en-US" u="sng"/>
              <a:t>create lambda function</a:t>
            </a:r>
            <a:endParaRPr lang="en-IN" altLang="en-US" u="sng"/>
          </a:p>
          <a:p>
            <a:r>
              <a:rPr lang="en-IN" altLang="en-US" sz="1600"/>
              <a:t>go to Lambda function, click on Create function, and give a name to function, select the Runtime as Python 3.8 and change the permissions as shown below then scroll down &amp; click on Create function.</a:t>
            </a:r>
            <a:endParaRPr lang="en-IN" altLang="en-US" sz="1600"/>
          </a:p>
          <a:p>
            <a:r>
              <a:rPr lang="en-IN" altLang="en-US" sz="1600"/>
              <a:t>Once the Lambda function is created, write the code shown below, to get the details form the DynamoDB.</a:t>
            </a:r>
            <a:endParaRPr lang="en-IN" altLang="en-US" sz="1600"/>
          </a:p>
          <a:p>
            <a:endParaRPr lang="en-IN" altLang="en-US" sz="1600"/>
          </a:p>
          <a:p>
            <a:endParaRPr lang="en-IN" altLang="en-US" sz="1600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149985" y="3966845"/>
            <a:ext cx="3947160" cy="19964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rgbClr val="FF0000"/>
                </a:solidFill>
              </a:rPr>
              <a:t>Create An API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 sz="2400"/>
              <a:t>same process should be done as previous API created(attendance  api )</a:t>
            </a:r>
            <a:endParaRPr lang="en-IN" altLang="en-US" sz="2400"/>
          </a:p>
          <a:p>
            <a:r>
              <a:rPr lang="en-IN" altLang="en-US" sz="2400"/>
              <a:t> click on Integration Request and go to Mapping Templates and type the Content-Type as application/json, then write the below code &amp; click on Save.</a:t>
            </a:r>
            <a:endParaRPr lang="en-IN" altLang="en-US" sz="2400"/>
          </a:p>
          <a:p>
            <a:r>
              <a:rPr lang="en-IN" altLang="en-US" sz="2400"/>
              <a:t>{ “vals”:”$input.params(‘vals’)”}</a:t>
            </a:r>
            <a:endParaRPr lang="en-IN" altLang="en-US" sz="2400"/>
          </a:p>
          <a:p>
            <a:endParaRPr lang="en-IN" altLang="en-US" sz="2400"/>
          </a:p>
          <a:p>
            <a:endParaRPr lang="en-IN" altLang="en-US" sz="2400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72200" y="2792730"/>
            <a:ext cx="5181600" cy="241681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olidFill>
                  <a:srgbClr val="FF0000"/>
                </a:solidFill>
              </a:rPr>
              <a:t>BUILD HTML CODE</a:t>
            </a:r>
            <a:endParaRPr lang="en-IN" alt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20000"/>
          </a:bodyPr>
          <a:p>
            <a:r>
              <a:rPr lang="en-US"/>
              <a:t>To showcase the attendance on the User interface we must build HTML Pages</a:t>
            </a:r>
            <a:endParaRPr lang="en-US"/>
          </a:p>
          <a:p>
            <a:r>
              <a:rPr lang="en-US"/>
              <a:t>let us build an HTML page</a:t>
            </a:r>
            <a:endParaRPr lang="en-US"/>
          </a:p>
          <a:p>
            <a:r>
              <a:rPr lang="en-US"/>
              <a:t>Create an html page similar to below, according to </a:t>
            </a:r>
            <a:r>
              <a:rPr lang="en-IN" altLang="en-US"/>
              <a:t>our</a:t>
            </a:r>
            <a:r>
              <a:rPr lang="en-US"/>
              <a:t> user interface.</a:t>
            </a:r>
            <a:endParaRPr lang="en-US"/>
          </a:p>
          <a:p>
            <a:r>
              <a:rPr lang="en-IN" altLang="en-US"/>
              <a:t>output is as shown in figure</a:t>
            </a:r>
            <a:endParaRPr lang="en-I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72200" y="2002790"/>
            <a:ext cx="5181600" cy="291211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solidFill>
                  <a:srgbClr val="FF0000"/>
                </a:solidFill>
              </a:rPr>
              <a:t>Build Python Code</a:t>
            </a:r>
            <a:br>
              <a:rPr lang="en-US">
                <a:solidFill>
                  <a:srgbClr val="FF0000"/>
                </a:solidFill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>
                <a:sym typeface="+mn-ea"/>
              </a:rPr>
              <a:t>Now, server side scripting code </a:t>
            </a:r>
            <a:endParaRPr lang="en-US">
              <a:sym typeface="+mn-ea"/>
            </a:endParaRPr>
          </a:p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900170" y="2614930"/>
            <a:ext cx="5181600" cy="29146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835" y="365125"/>
            <a:ext cx="10514965" cy="1325880"/>
          </a:xfrm>
        </p:spPr>
        <p:txBody>
          <a:bodyPr/>
          <a:p>
            <a:r>
              <a:rPr lang="en-IN" altLang="en-US">
                <a:solidFill>
                  <a:srgbClr val="FF0000"/>
                </a:solidFill>
              </a:rPr>
              <a:t>Run the app</a:t>
            </a:r>
            <a:endParaRPr lang="en-IN" alt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p>
            <a:r>
              <a:rPr lang="en-US" sz="2300"/>
              <a:t>Open anaconda prompt from the start menu.</a:t>
            </a:r>
            <a:endParaRPr lang="en-US" sz="2300"/>
          </a:p>
          <a:p>
            <a:r>
              <a:rPr lang="en-US" sz="2300"/>
              <a:t>Navigate to the folder where your app.py resides.</a:t>
            </a:r>
            <a:endParaRPr lang="en-US" sz="2300"/>
          </a:p>
          <a:p>
            <a:r>
              <a:rPr lang="en-US" sz="2300"/>
              <a:t>Now type “python app.py” command.</a:t>
            </a:r>
            <a:endParaRPr lang="en-US" sz="2300"/>
          </a:p>
          <a:p>
            <a:r>
              <a:rPr lang="en-US" sz="2300"/>
              <a:t>It will show the local host where your app is running on http://127.0.0.1.5000/</a:t>
            </a:r>
            <a:endParaRPr lang="en-US" sz="2300"/>
          </a:p>
          <a:p>
            <a:r>
              <a:rPr lang="en-US" sz="2300"/>
              <a:t>Copy that localhost URL and open that URL in the browser. It does navigate you to where you can view your web page.</a:t>
            </a:r>
            <a:endParaRPr lang="en-US" sz="2300"/>
          </a:p>
          <a:p>
            <a:r>
              <a:rPr lang="en-US" sz="2300"/>
              <a:t>application</a:t>
            </a:r>
            <a:endParaRPr lang="en-US" sz="2300"/>
          </a:p>
        </p:txBody>
      </p:sp>
      <p:pic>
        <p:nvPicPr>
          <p:cNvPr id="5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72200" y="2123440"/>
            <a:ext cx="5181600" cy="300418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olidFill>
                  <a:srgbClr val="FF0000"/>
                </a:solidFill>
              </a:rPr>
              <a:t>Output</a:t>
            </a:r>
            <a:endParaRPr lang="en-IN" alt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IN" altLang="en-US"/>
              <a:t>1.Enter the url in the browser to check the output.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2.The output will look like as below.</a:t>
            </a:r>
            <a:endParaRPr lang="en-IN" altLang="en-US"/>
          </a:p>
        </p:txBody>
      </p:sp>
      <p:pic>
        <p:nvPicPr>
          <p:cNvPr id="5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809365" y="3235960"/>
            <a:ext cx="5181600" cy="27971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olidFill>
                  <a:srgbClr val="FF0000"/>
                </a:solidFill>
              </a:rPr>
              <a:t>Introduction</a:t>
            </a:r>
            <a:endParaRPr lang="en-IN" alt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>
                <a:solidFill>
                  <a:schemeClr val="tx1"/>
                </a:solidFill>
              </a:rPr>
              <a:t> </a:t>
            </a:r>
            <a:r>
              <a:rPr lang="en-IN" altLang="en-US" sz="2500">
                <a:solidFill>
                  <a:schemeClr val="tx1"/>
                </a:solidFill>
              </a:rPr>
              <a:t>T</a:t>
            </a:r>
            <a:r>
              <a:rPr lang="en-US" sz="2500">
                <a:solidFill>
                  <a:schemeClr val="tx1"/>
                </a:solidFill>
              </a:rPr>
              <a:t>his project focuses on creating an automated system that takes the attendance of students on hourly bases using preinstalled cameras in the classes.</a:t>
            </a:r>
            <a:endParaRPr lang="en-US" sz="2500">
              <a:solidFill>
                <a:schemeClr val="tx1"/>
              </a:solidFill>
            </a:endParaRPr>
          </a:p>
          <a:p>
            <a:r>
              <a:rPr lang="en-US" sz="2500">
                <a:solidFill>
                  <a:schemeClr val="tx1"/>
                </a:solidFill>
              </a:rPr>
              <a:t> We make use of AWS services to marks the attendance, store the attendance in DB</a:t>
            </a:r>
            <a:endParaRPr lang="en-US" sz="2500">
              <a:solidFill>
                <a:schemeClr val="tx1"/>
              </a:solidFill>
            </a:endParaRPr>
          </a:p>
          <a:p>
            <a:r>
              <a:rPr lang="en-US" sz="2500">
                <a:solidFill>
                  <a:schemeClr val="tx1"/>
                </a:solidFill>
              </a:rPr>
              <a:t> </a:t>
            </a:r>
            <a:r>
              <a:rPr lang="en-IN" altLang="en-US" sz="2500">
                <a:solidFill>
                  <a:schemeClr val="tx1"/>
                </a:solidFill>
              </a:rPr>
              <a:t>T</a:t>
            </a:r>
            <a:r>
              <a:rPr lang="en-US" sz="2500">
                <a:solidFill>
                  <a:schemeClr val="tx1"/>
                </a:solidFill>
              </a:rPr>
              <a:t>o work with AWS Rekognition, DynamoDB, lambda functions and API Gateway. </a:t>
            </a:r>
            <a:endParaRPr lang="en-US" sz="2500">
              <a:solidFill>
                <a:schemeClr val="tx1"/>
              </a:solidFill>
            </a:endParaRPr>
          </a:p>
          <a:p>
            <a:r>
              <a:rPr lang="en-US" sz="2500">
                <a:solidFill>
                  <a:schemeClr val="tx1"/>
                </a:solidFill>
              </a:rPr>
              <a:t>Hands-on experience on Opencv.</a:t>
            </a:r>
            <a:endParaRPr lang="en-US" sz="2500">
              <a:solidFill>
                <a:schemeClr val="tx1"/>
              </a:solidFill>
            </a:endParaRPr>
          </a:p>
          <a:p>
            <a:r>
              <a:rPr lang="en-US" sz="2500">
                <a:solidFill>
                  <a:schemeClr val="tx1"/>
                </a:solidFill>
              </a:rPr>
              <a:t> </a:t>
            </a:r>
            <a:r>
              <a:rPr lang="en-IN" altLang="en-US" sz="2500">
                <a:solidFill>
                  <a:schemeClr val="tx1"/>
                </a:solidFill>
              </a:rPr>
              <a:t>T</a:t>
            </a:r>
            <a:r>
              <a:rPr lang="en-US" sz="2500">
                <a:solidFill>
                  <a:schemeClr val="tx1"/>
                </a:solidFill>
              </a:rPr>
              <a:t>o create a table in AWS Database</a:t>
            </a:r>
            <a:endParaRPr lang="en-US" sz="2500">
              <a:solidFill>
                <a:schemeClr val="tx1"/>
              </a:solidFill>
            </a:endParaRPr>
          </a:p>
          <a:p>
            <a:r>
              <a:rPr lang="en-US" sz="2500">
                <a:solidFill>
                  <a:schemeClr val="tx1"/>
                </a:solidFill>
              </a:rPr>
              <a:t>Work with Http Requests</a:t>
            </a:r>
            <a:endParaRPr lang="en-US" sz="2500">
              <a:solidFill>
                <a:schemeClr val="tx1"/>
              </a:solidFill>
            </a:endParaRPr>
          </a:p>
          <a:p>
            <a:r>
              <a:rPr lang="en-US" sz="2500">
                <a:solidFill>
                  <a:schemeClr val="tx1"/>
                </a:solidFill>
              </a:rPr>
              <a:t>Create Rest APIS</a:t>
            </a:r>
            <a:endParaRPr lang="en-US" sz="2500">
              <a:solidFill>
                <a:schemeClr val="tx1"/>
              </a:solidFill>
            </a:endParaRPr>
          </a:p>
          <a:p>
            <a:r>
              <a:rPr lang="en-US" sz="2500">
                <a:solidFill>
                  <a:schemeClr val="tx1"/>
                </a:solidFill>
              </a:rPr>
              <a:t>Work with Flask </a:t>
            </a:r>
            <a:endParaRPr lang="en-US" sz="2500">
              <a:solidFill>
                <a:schemeClr val="tx1"/>
              </a:solidFill>
            </a:endParaRPr>
          </a:p>
          <a:p>
            <a:r>
              <a:rPr lang="en-US" sz="2500">
                <a:solidFill>
                  <a:schemeClr val="tx1"/>
                </a:solidFill>
              </a:rPr>
              <a:t>Integrate Web App with AWS services</a:t>
            </a:r>
            <a:endParaRPr lang="en-US" sz="25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olidFill>
                  <a:srgbClr val="FF0000"/>
                </a:solidFill>
              </a:rPr>
              <a:t>output video</a:t>
            </a:r>
            <a:endParaRPr lang="en-IN" altLang="en-US">
              <a:solidFill>
                <a:srgbClr val="FF0000"/>
              </a:solidFill>
            </a:endParaRPr>
          </a:p>
        </p:txBody>
      </p:sp>
      <p:pic>
        <p:nvPicPr>
          <p:cNvPr id="8" name="2021-02-21-19-03-01">
            <a:hlinkClick r:id="" action="ppaction://media"/>
          </p:cNvPr>
          <p:cNvPicPr/>
          <p:nvPr>
            <p:ph sz="half" idx="1"/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07770" y="1226185"/>
            <a:ext cx="8943975" cy="44062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olidFill>
                  <a:srgbClr val="FF0000"/>
                </a:solidFill>
              </a:rPr>
              <a:t>1.Data collection</a:t>
            </a:r>
            <a:endParaRPr lang="en-IN" alt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As we are building a face recognition based smart attendance system, we should acquire the images of students to train the machine.</a:t>
            </a:r>
            <a:endParaRPr lang="en-US"/>
          </a:p>
          <a:p>
            <a:r>
              <a:rPr lang="en-US"/>
              <a:t>So collect the images of all the students - one image for a student is suffice</a:t>
            </a:r>
            <a:endParaRPr lang="en-US"/>
          </a:p>
          <a:p>
            <a:r>
              <a:rPr lang="en-US"/>
              <a:t>For this project, we have collected the images of 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Sehwag, Ganguly, and Kapil dev.</a:t>
            </a:r>
            <a:endParaRPr lang="en-US">
              <a:solidFill>
                <a:schemeClr val="accent1">
                  <a:lumMod val="75000"/>
                </a:schemeClr>
              </a:solidFill>
            </a:endParaRPr>
          </a:p>
          <a:p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olidFill>
                  <a:srgbClr val="FF0000"/>
                </a:solidFill>
              </a:rPr>
              <a:t>2.</a:t>
            </a:r>
            <a:r>
              <a:rPr lang="en-US">
                <a:solidFill>
                  <a:srgbClr val="FF0000"/>
                </a:solidFill>
              </a:rPr>
              <a:t>Configure </a:t>
            </a:r>
            <a:r>
              <a:rPr lang="en-IN" altLang="en-US">
                <a:solidFill>
                  <a:srgbClr val="FF0000"/>
                </a:solidFill>
              </a:rPr>
              <a:t>IAM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IN" altLang="en-US">
                <a:solidFill>
                  <a:srgbClr val="FF0000"/>
                </a:solidFill>
              </a:rPr>
              <a:t>User</a:t>
            </a:r>
            <a:endParaRPr lang="en-IN" alt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u="sng"/>
              <a:t>Give access to the following policies.</a:t>
            </a:r>
            <a:endParaRPr lang="en-US" u="sng"/>
          </a:p>
          <a:p>
            <a:pPr marL="0" indent="0">
              <a:buNone/>
            </a:pPr>
            <a:r>
              <a:rPr lang="en-IN" altLang="en-US"/>
              <a:t>1. AWS lambda full access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2.AmazonDynamoDBFullAccess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3.AmazonRekognitionFullAccess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4.AdministrationFullAccess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5.AmazonAPIGatewayAdministrator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olidFill>
                  <a:srgbClr val="FF0000"/>
                </a:solidFill>
              </a:rPr>
              <a:t>3.</a:t>
            </a:r>
            <a:r>
              <a:rPr lang="en-US">
                <a:solidFill>
                  <a:srgbClr val="FF0000"/>
                </a:solidFill>
              </a:rPr>
              <a:t>Create S3 Bucket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sz="2400"/>
              <a:t>Search for S3 service from search and click on it, will be directed to Amazon S3 dashboard.</a:t>
            </a:r>
            <a:endParaRPr lang="en-US" sz="2400"/>
          </a:p>
          <a:p>
            <a:r>
              <a:rPr lang="en-US" sz="2400"/>
              <a:t>Click on Create bucket  &gt; Give a name for your bucket in the column Bucket name &gt;select the region as US East (Ohio) &amp; click on Next</a:t>
            </a:r>
            <a:r>
              <a:rPr lang="en-IN" altLang="en-US" sz="2400"/>
              <a:t>.</a:t>
            </a:r>
            <a:endParaRPr lang="en-IN" altLang="en-US" sz="2400"/>
          </a:p>
          <a:p>
            <a:r>
              <a:rPr lang="en-US" sz="2400"/>
              <a:t>Disable the checkbox Block all public access &amp; select the, I acknowledge checkbox and scroll down. </a:t>
            </a:r>
            <a:endParaRPr lang="en-IN" altLang="en-US" sz="2400"/>
          </a:p>
          <a:p>
            <a:r>
              <a:rPr lang="en-US" sz="2400"/>
              <a:t>Now select manage system permissions to Grant Amazon S3 Log Delivery group write access to this bucket and click on Next.</a:t>
            </a:r>
            <a:endParaRPr lang="en-IN" altLang="en-US" sz="2400"/>
          </a:p>
          <a:p>
            <a:r>
              <a:rPr lang="en-US" sz="2400"/>
              <a:t>Now click on Create bucket, so that bucket will created successfully.</a:t>
            </a:r>
            <a:endParaRPr lang="en-IN" altLang="en-US" sz="2400"/>
          </a:p>
          <a:p>
            <a:r>
              <a:rPr lang="en-US" sz="2400"/>
              <a:t>Open on the created bucket  and click on Upload</a:t>
            </a:r>
            <a:endParaRPr lang="en-IN" altLang="en-US" sz="2400"/>
          </a:p>
          <a:p>
            <a:r>
              <a:rPr lang="en-US" sz="2400"/>
              <a:t>Click on Add files and upload your collected dataset images.</a:t>
            </a:r>
            <a:endParaRPr lang="en-US" sz="2400"/>
          </a:p>
          <a:p>
            <a:endParaRPr 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olidFill>
                  <a:srgbClr val="FF0000"/>
                </a:solidFill>
              </a:rPr>
              <a:t>4.Searching faces in a collection</a:t>
            </a:r>
            <a:endParaRPr lang="en-IN" alt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>
                <a:solidFill>
                  <a:schemeClr val="accent1">
                    <a:lumMod val="75000"/>
                  </a:schemeClr>
                </a:solidFill>
              </a:rPr>
              <a:t>create collection</a:t>
            </a:r>
            <a:endParaRPr lang="en-IN" altLang="en-US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altLang="en-US">
                <a:solidFill>
                  <a:schemeClr val="tx1"/>
                </a:solidFill>
              </a:rPr>
              <a:t>Import boto3 &amp; CSV libraries using  commands.</a:t>
            </a:r>
            <a:endParaRPr lang="en-IN" altLang="en-US">
              <a:solidFill>
                <a:schemeClr val="tx1"/>
              </a:solidFill>
            </a:endParaRPr>
          </a:p>
          <a:p>
            <a:r>
              <a:rPr lang="en-IN" altLang="en-US" u="sng">
                <a:solidFill>
                  <a:schemeClr val="tx1"/>
                </a:solidFill>
              </a:rPr>
              <a:t>Creating a client for rekognition service</a:t>
            </a:r>
            <a:endParaRPr lang="en-IN" altLang="en-US" u="sng">
              <a:solidFill>
                <a:schemeClr val="tx1"/>
              </a:solidFill>
            </a:endParaRPr>
          </a:p>
          <a:p>
            <a:endParaRPr lang="en-IN" altLang="en-US" u="sng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72200" y="1951355"/>
            <a:ext cx="5181600" cy="40995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rgbClr val="FF0000"/>
                </a:solidFill>
              </a:rPr>
              <a:t>Create Facial Features For Collection ID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Import the libraries and create a client with your service credentials.</a:t>
            </a:r>
            <a:endParaRPr lang="en-US"/>
          </a:p>
          <a:p>
            <a:r>
              <a:rPr lang="en-US"/>
              <a:t>Defining a function to add the faces to the collection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233795" y="1613535"/>
            <a:ext cx="4866005" cy="45637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rgbClr val="FF0000"/>
                </a:solidFill>
              </a:rPr>
              <a:t>Listing Faces From Collection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The listing faces from the collection describe the face properties such as the bounding box, face ID, image ID of the input image, and external image ID that you assigned</a:t>
            </a:r>
            <a:endParaRPr lang="en-US"/>
          </a:p>
          <a:p>
            <a:r>
              <a:rPr lang="en-IN" altLang="en-US"/>
              <a:t>The </a:t>
            </a:r>
            <a:r>
              <a:rPr lang="en-US"/>
              <a:t>function will list all the faces stored in the server container in the form of collection id 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712585" y="1825625"/>
            <a:ext cx="409956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solidFill>
                  <a:srgbClr val="FF0000"/>
                </a:solidFill>
              </a:rPr>
              <a:t>Comparing Captured Image With Stored Image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Now that We have stored the facial information in the collections, lets use this information to compare the image coming from a video frame or a new picture</a:t>
            </a:r>
            <a:endParaRPr lang="en-US"/>
          </a:p>
          <a:p>
            <a:r>
              <a:rPr lang="en-IN" altLang="en-US"/>
              <a:t>code for video streaming</a:t>
            </a:r>
            <a:endParaRPr lang="en-I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579235" y="1825625"/>
            <a:ext cx="4366895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6037</Words>
  <Application>WPS Presentation</Application>
  <PresentationFormat>Widescreen</PresentationFormat>
  <Paragraphs>151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SimSun</vt:lpstr>
      <vt:lpstr>Wingdings</vt:lpstr>
      <vt:lpstr>Malgun Gothic</vt:lpstr>
      <vt:lpstr>Calibri</vt:lpstr>
      <vt:lpstr>Microsoft YaHei</vt:lpstr>
      <vt:lpstr>Arial Unicode MS</vt:lpstr>
      <vt:lpstr>Calibri Light</vt:lpstr>
      <vt:lpstr>Microsoft JhengHei</vt:lpstr>
      <vt:lpstr>Gear Drives</vt:lpstr>
      <vt:lpstr>AI-POWERED HOURLY ATTENDANCE CAPTURING SYSTEM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Output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AI-POWERED HOURLY ATTENDANCE CAPTURING SYSTEM</dc:title>
  <dc:creator/>
  <cp:lastModifiedBy>PRIYANKA REDDY</cp:lastModifiedBy>
  <cp:revision>3</cp:revision>
  <dcterms:created xsi:type="dcterms:W3CDTF">2021-02-21T08:21:00Z</dcterms:created>
  <dcterms:modified xsi:type="dcterms:W3CDTF">2021-02-21T13:41:15Z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1033-11.2.0.9984</vt:lpwstr>
  </property>
</Properties>
</file>