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3fe78338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3fe78338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40cc82f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40cc82f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40cc82f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40cc82f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40cc82f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40cc82f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0cc82f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0cc82f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3fe7833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3fe7833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