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09BA39-F32F-334D-9D79-5E80C2DF0AB3}" v="30" dt="2019-03-29T07:51:46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6"/>
    <p:restoredTop sz="82514"/>
  </p:normalViewPr>
  <p:slideViewPr>
    <p:cSldViewPr snapToGrid="0" snapToObjects="1">
      <p:cViewPr varScale="1">
        <p:scale>
          <a:sx n="101" d="100"/>
          <a:sy n="101" d="100"/>
        </p:scale>
        <p:origin x="1392" y="184"/>
      </p:cViewPr>
      <p:guideLst/>
    </p:cSldViewPr>
  </p:slideViewPr>
  <p:notesTextViewPr>
    <p:cViewPr>
      <p:scale>
        <a:sx n="1" d="1"/>
        <a:sy n="1" d="1"/>
      </p:scale>
      <p:origin x="0" y="-304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110CC1B9-7538-8846-A47D-223BDCADE236}"/>
    <pc:docChg chg="custSel addSld modSld">
      <pc:chgData name="Akash Levy" userId="0f662538-7453-45f3-952a-fc9f1a7c515e" providerId="ADAL" clId="{110CC1B9-7538-8846-A47D-223BDCADE236}" dt="2019-03-08T19:26:12.800" v="74" actId="20577"/>
      <pc:docMkLst>
        <pc:docMk/>
      </pc:docMkLst>
    </pc:docChg>
  </pc:docChgLst>
  <pc:docChgLst>
    <pc:chgData name="Akash Levy" userId="0f662538-7453-45f3-952a-fc9f1a7c515e" providerId="ADAL" clId="{E509BA39-F32F-334D-9D79-5E80C2DF0AB3}"/>
    <pc:docChg chg="undo custSel delSld modSld">
      <pc:chgData name="Akash Levy" userId="0f662538-7453-45f3-952a-fc9f1a7c515e" providerId="ADAL" clId="{E509BA39-F32F-334D-9D79-5E80C2DF0AB3}" dt="2019-03-29T07:55:30.317" v="1465" actId="20577"/>
      <pc:docMkLst>
        <pc:docMk/>
      </pc:docMkLst>
      <pc:sldChg chg="del">
        <pc:chgData name="Akash Levy" userId="0f662538-7453-45f3-952a-fc9f1a7c515e" providerId="ADAL" clId="{E509BA39-F32F-334D-9D79-5E80C2DF0AB3}" dt="2019-03-29T07:33:17.330" v="101" actId="2696"/>
        <pc:sldMkLst>
          <pc:docMk/>
          <pc:sldMk cId="901736188" sldId="258"/>
        </pc:sldMkLst>
      </pc:sldChg>
      <pc:sldChg chg="addSp delSp modSp modNotesTx">
        <pc:chgData name="Akash Levy" userId="0f662538-7453-45f3-952a-fc9f1a7c515e" providerId="ADAL" clId="{E509BA39-F32F-334D-9D79-5E80C2DF0AB3}" dt="2019-03-29T07:55:30.317" v="1465" actId="20577"/>
        <pc:sldMkLst>
          <pc:docMk/>
          <pc:sldMk cId="488860427" sldId="259"/>
        </pc:sldMkLst>
        <pc:spChg chg="add mod">
          <ac:chgData name="Akash Levy" userId="0f662538-7453-45f3-952a-fc9f1a7c515e" providerId="ADAL" clId="{E509BA39-F32F-334D-9D79-5E80C2DF0AB3}" dt="2019-03-29T07:50:58.492" v="1122" actId="1076"/>
          <ac:spMkLst>
            <pc:docMk/>
            <pc:sldMk cId="488860427" sldId="259"/>
            <ac:spMk id="2" creationId="{2B64024F-8F58-5E49-8151-3D72E515FC21}"/>
          </ac:spMkLst>
        </pc:spChg>
        <pc:spChg chg="add del mod">
          <ac:chgData name="Akash Levy" userId="0f662538-7453-45f3-952a-fc9f1a7c515e" providerId="ADAL" clId="{E509BA39-F32F-334D-9D79-5E80C2DF0AB3}" dt="2019-03-29T07:51:02.410" v="1125"/>
          <ac:spMkLst>
            <pc:docMk/>
            <pc:sldMk cId="488860427" sldId="259"/>
            <ac:spMk id="3" creationId="{02F807C2-FE9C-3247-8D7E-25B9CBFF4C51}"/>
          </ac:spMkLst>
        </pc:spChg>
        <pc:spChg chg="add del mod">
          <ac:chgData name="Akash Levy" userId="0f662538-7453-45f3-952a-fc9f1a7c515e" providerId="ADAL" clId="{E509BA39-F32F-334D-9D79-5E80C2DF0AB3}" dt="2019-03-29T07:33:15.036" v="98" actId="478"/>
          <ac:spMkLst>
            <pc:docMk/>
            <pc:sldMk cId="488860427" sldId="259"/>
            <ac:spMk id="3" creationId="{C47A7E91-2BE7-BA4D-BA2F-FDE33F87B075}"/>
          </ac:spMkLst>
        </pc:spChg>
        <pc:spChg chg="mod">
          <ac:chgData name="Akash Levy" userId="0f662538-7453-45f3-952a-fc9f1a7c515e" providerId="ADAL" clId="{E509BA39-F32F-334D-9D79-5E80C2DF0AB3}" dt="2019-03-29T07:41:20.194" v="236" actId="1036"/>
          <ac:spMkLst>
            <pc:docMk/>
            <pc:sldMk cId="488860427" sldId="259"/>
            <ac:spMk id="4" creationId="{865CC34E-8749-7C4D-A49E-D1E75FCFD6B4}"/>
          </ac:spMkLst>
        </pc:spChg>
        <pc:spChg chg="del">
          <ac:chgData name="Akash Levy" userId="0f662538-7453-45f3-952a-fc9f1a7c515e" providerId="ADAL" clId="{E509BA39-F32F-334D-9D79-5E80C2DF0AB3}" dt="2019-03-29T07:33:12.729" v="96" actId="478"/>
          <ac:spMkLst>
            <pc:docMk/>
            <pc:sldMk cId="488860427" sldId="259"/>
            <ac:spMk id="5" creationId="{D28334ED-CB08-7D40-BD62-09AC93750D0D}"/>
          </ac:spMkLst>
        </pc:spChg>
        <pc:spChg chg="add del">
          <ac:chgData name="Akash Levy" userId="0f662538-7453-45f3-952a-fc9f1a7c515e" providerId="ADAL" clId="{E509BA39-F32F-334D-9D79-5E80C2DF0AB3}" dt="2019-03-29T07:40:14.993" v="203"/>
          <ac:spMkLst>
            <pc:docMk/>
            <pc:sldMk cId="488860427" sldId="259"/>
            <ac:spMk id="123" creationId="{4C49567C-916C-A84A-8914-C624C9B33D06}"/>
          </ac:spMkLst>
        </pc:spChg>
        <pc:spChg chg="add del">
          <ac:chgData name="Akash Levy" userId="0f662538-7453-45f3-952a-fc9f1a7c515e" providerId="ADAL" clId="{E509BA39-F32F-334D-9D79-5E80C2DF0AB3}" dt="2019-03-29T07:40:14.993" v="203"/>
          <ac:spMkLst>
            <pc:docMk/>
            <pc:sldMk cId="488860427" sldId="259"/>
            <ac:spMk id="124" creationId="{D6C5632E-3A4D-9547-B935-93192679BAD9}"/>
          </ac:spMkLst>
        </pc:spChg>
        <pc:spChg chg="add del">
          <ac:chgData name="Akash Levy" userId="0f662538-7453-45f3-952a-fc9f1a7c515e" providerId="ADAL" clId="{E509BA39-F32F-334D-9D79-5E80C2DF0AB3}" dt="2019-03-29T07:40:14.993" v="203"/>
          <ac:spMkLst>
            <pc:docMk/>
            <pc:sldMk cId="488860427" sldId="259"/>
            <ac:spMk id="125" creationId="{26F3BF3E-C44E-254F-9C53-7572AF997E92}"/>
          </ac:spMkLst>
        </pc:spChg>
        <pc:spChg chg="add del">
          <ac:chgData name="Akash Levy" userId="0f662538-7453-45f3-952a-fc9f1a7c515e" providerId="ADAL" clId="{E509BA39-F32F-334D-9D79-5E80C2DF0AB3}" dt="2019-03-29T07:40:14.993" v="203"/>
          <ac:spMkLst>
            <pc:docMk/>
            <pc:sldMk cId="488860427" sldId="259"/>
            <ac:spMk id="126" creationId="{BAB32B54-0CE2-F54C-B383-D18C8F1D14E2}"/>
          </ac:spMkLst>
        </pc:spChg>
        <pc:spChg chg="add del">
          <ac:chgData name="Akash Levy" userId="0f662538-7453-45f3-952a-fc9f1a7c515e" providerId="ADAL" clId="{E509BA39-F32F-334D-9D79-5E80C2DF0AB3}" dt="2019-03-29T07:40:14.993" v="203"/>
          <ac:spMkLst>
            <pc:docMk/>
            <pc:sldMk cId="488860427" sldId="259"/>
            <ac:spMk id="127" creationId="{DEBD389B-FD4E-3546-A53A-FD8E5BE132EF}"/>
          </ac:spMkLst>
        </pc:spChg>
        <pc:spChg chg="add del">
          <ac:chgData name="Akash Levy" userId="0f662538-7453-45f3-952a-fc9f1a7c515e" providerId="ADAL" clId="{E509BA39-F32F-334D-9D79-5E80C2DF0AB3}" dt="2019-03-29T07:40:14.993" v="203"/>
          <ac:spMkLst>
            <pc:docMk/>
            <pc:sldMk cId="488860427" sldId="259"/>
            <ac:spMk id="128" creationId="{A739215A-39B9-3844-A0FB-621E489E67AA}"/>
          </ac:spMkLst>
        </pc:spChg>
        <pc:spChg chg="add del">
          <ac:chgData name="Akash Levy" userId="0f662538-7453-45f3-952a-fc9f1a7c515e" providerId="ADAL" clId="{E509BA39-F32F-334D-9D79-5E80C2DF0AB3}" dt="2019-03-29T07:40:14.993" v="203"/>
          <ac:spMkLst>
            <pc:docMk/>
            <pc:sldMk cId="488860427" sldId="259"/>
            <ac:spMk id="129" creationId="{E0C321A1-3500-AA45-95D4-7AF7CE3D1A67}"/>
          </ac:spMkLst>
        </pc:spChg>
        <pc:spChg chg="add del">
          <ac:chgData name="Akash Levy" userId="0f662538-7453-45f3-952a-fc9f1a7c515e" providerId="ADAL" clId="{E509BA39-F32F-334D-9D79-5E80C2DF0AB3}" dt="2019-03-29T07:40:14.993" v="203"/>
          <ac:spMkLst>
            <pc:docMk/>
            <pc:sldMk cId="488860427" sldId="259"/>
            <ac:spMk id="130" creationId="{51AD20D9-C879-A24D-8A28-124993678B5B}"/>
          </ac:spMkLst>
        </pc:spChg>
        <pc:spChg chg="add del">
          <ac:chgData name="Akash Levy" userId="0f662538-7453-45f3-952a-fc9f1a7c515e" providerId="ADAL" clId="{E509BA39-F32F-334D-9D79-5E80C2DF0AB3}" dt="2019-03-29T07:40:14.993" v="203"/>
          <ac:spMkLst>
            <pc:docMk/>
            <pc:sldMk cId="488860427" sldId="259"/>
            <ac:spMk id="131" creationId="{4EBB2568-B949-F445-B0B9-0E395AFB71A7}"/>
          </ac:spMkLst>
        </pc:spChg>
        <pc:spChg chg="add del">
          <ac:chgData name="Akash Levy" userId="0f662538-7453-45f3-952a-fc9f1a7c515e" providerId="ADAL" clId="{E509BA39-F32F-334D-9D79-5E80C2DF0AB3}" dt="2019-03-29T07:40:14.993" v="203"/>
          <ac:spMkLst>
            <pc:docMk/>
            <pc:sldMk cId="488860427" sldId="259"/>
            <ac:spMk id="132" creationId="{7FC21DB3-93CF-904E-8516-ADF4E966FB79}"/>
          </ac:spMkLst>
        </pc:spChg>
        <pc:spChg chg="add del">
          <ac:chgData name="Akash Levy" userId="0f662538-7453-45f3-952a-fc9f1a7c515e" providerId="ADAL" clId="{E509BA39-F32F-334D-9D79-5E80C2DF0AB3}" dt="2019-03-29T07:40:14.993" v="203"/>
          <ac:spMkLst>
            <pc:docMk/>
            <pc:sldMk cId="488860427" sldId="259"/>
            <ac:spMk id="133" creationId="{451BFB9F-0D13-9047-805F-F20B8CE9439F}"/>
          </ac:spMkLst>
        </pc:spChg>
        <pc:spChg chg="add del">
          <ac:chgData name="Akash Levy" userId="0f662538-7453-45f3-952a-fc9f1a7c515e" providerId="ADAL" clId="{E509BA39-F32F-334D-9D79-5E80C2DF0AB3}" dt="2019-03-29T07:40:14.993" v="203"/>
          <ac:spMkLst>
            <pc:docMk/>
            <pc:sldMk cId="488860427" sldId="259"/>
            <ac:spMk id="134" creationId="{B8C1FD73-8619-6447-A86A-9F3EB176524E}"/>
          </ac:spMkLst>
        </pc:spChg>
        <pc:spChg chg="add del">
          <ac:chgData name="Akash Levy" userId="0f662538-7453-45f3-952a-fc9f1a7c515e" providerId="ADAL" clId="{E509BA39-F32F-334D-9D79-5E80C2DF0AB3}" dt="2019-03-29T07:40:14.993" v="203"/>
          <ac:spMkLst>
            <pc:docMk/>
            <pc:sldMk cId="488860427" sldId="259"/>
            <ac:spMk id="135" creationId="{4C234CEE-A680-B04C-9E52-5216F9FEEE06}"/>
          </ac:spMkLst>
        </pc:spChg>
        <pc:spChg chg="add del">
          <ac:chgData name="Akash Levy" userId="0f662538-7453-45f3-952a-fc9f1a7c515e" providerId="ADAL" clId="{E509BA39-F32F-334D-9D79-5E80C2DF0AB3}" dt="2019-03-29T07:40:14.993" v="203"/>
          <ac:spMkLst>
            <pc:docMk/>
            <pc:sldMk cId="488860427" sldId="259"/>
            <ac:spMk id="136" creationId="{08FD1D51-4D98-3343-97E0-D93A2A61DB88}"/>
          </ac:spMkLst>
        </pc:spChg>
        <pc:spChg chg="add del">
          <ac:chgData name="Akash Levy" userId="0f662538-7453-45f3-952a-fc9f1a7c515e" providerId="ADAL" clId="{E509BA39-F32F-334D-9D79-5E80C2DF0AB3}" dt="2019-03-29T07:40:14.993" v="203"/>
          <ac:spMkLst>
            <pc:docMk/>
            <pc:sldMk cId="488860427" sldId="259"/>
            <ac:spMk id="137" creationId="{FBC82F6A-7415-1A40-ACEB-06FFC5DFC0F2}"/>
          </ac:spMkLst>
        </pc:spChg>
        <pc:spChg chg="add del">
          <ac:chgData name="Akash Levy" userId="0f662538-7453-45f3-952a-fc9f1a7c515e" providerId="ADAL" clId="{E509BA39-F32F-334D-9D79-5E80C2DF0AB3}" dt="2019-03-29T07:40:14.993" v="203"/>
          <ac:spMkLst>
            <pc:docMk/>
            <pc:sldMk cId="488860427" sldId="259"/>
            <ac:spMk id="138" creationId="{6083A6B2-695E-D146-8DAC-4A66C818827D}"/>
          </ac:spMkLst>
        </pc:spChg>
        <pc:spChg chg="add del">
          <ac:chgData name="Akash Levy" userId="0f662538-7453-45f3-952a-fc9f1a7c515e" providerId="ADAL" clId="{E509BA39-F32F-334D-9D79-5E80C2DF0AB3}" dt="2019-03-29T07:40:14.993" v="203"/>
          <ac:spMkLst>
            <pc:docMk/>
            <pc:sldMk cId="488860427" sldId="259"/>
            <ac:spMk id="139" creationId="{2DDF4DA8-F94B-2846-85D2-2E72B970D89E}"/>
          </ac:spMkLst>
        </pc:spChg>
        <pc:spChg chg="add del">
          <ac:chgData name="Akash Levy" userId="0f662538-7453-45f3-952a-fc9f1a7c515e" providerId="ADAL" clId="{E509BA39-F32F-334D-9D79-5E80C2DF0AB3}" dt="2019-03-29T07:40:14.993" v="203"/>
          <ac:spMkLst>
            <pc:docMk/>
            <pc:sldMk cId="488860427" sldId="259"/>
            <ac:spMk id="140" creationId="{5FFCD102-DD9E-4443-AAFF-AAEC5FA85A50}"/>
          </ac:spMkLst>
        </pc:spChg>
        <pc:grpChg chg="add del mod">
          <ac:chgData name="Akash Levy" userId="0f662538-7453-45f3-952a-fc9f1a7c515e" providerId="ADAL" clId="{E509BA39-F32F-334D-9D79-5E80C2DF0AB3}" dt="2019-03-29T07:37:04.481" v="157" actId="478"/>
          <ac:grpSpMkLst>
            <pc:docMk/>
            <pc:sldMk cId="488860427" sldId="259"/>
            <ac:grpSpMk id="8" creationId="{44B1FE70-6537-F241-B40F-460C96AEC8CD}"/>
          </ac:grpSpMkLst>
        </pc:grpChg>
        <pc:grpChg chg="add del mod">
          <ac:chgData name="Akash Levy" userId="0f662538-7453-45f3-952a-fc9f1a7c515e" providerId="ADAL" clId="{E509BA39-F32F-334D-9D79-5E80C2DF0AB3}" dt="2019-03-29T07:37:02.392" v="155"/>
          <ac:grpSpMkLst>
            <pc:docMk/>
            <pc:sldMk cId="488860427" sldId="259"/>
            <ac:grpSpMk id="19" creationId="{E68F2D6D-C3E6-FA43-8147-D221FD0EE936}"/>
          </ac:grpSpMkLst>
        </pc:grpChg>
        <pc:grpChg chg="mod">
          <ac:chgData name="Akash Levy" userId="0f662538-7453-45f3-952a-fc9f1a7c515e" providerId="ADAL" clId="{E509BA39-F32F-334D-9D79-5E80C2DF0AB3}" dt="2019-03-29T07:37:00.062" v="154"/>
          <ac:grpSpMkLst>
            <pc:docMk/>
            <pc:sldMk cId="488860427" sldId="259"/>
            <ac:grpSpMk id="20" creationId="{7D1E9C14-4D8B-5140-BD25-5881373D5C81}"/>
          </ac:grpSpMkLst>
        </pc:grpChg>
        <pc:grpChg chg="add del mod">
          <ac:chgData name="Akash Levy" userId="0f662538-7453-45f3-952a-fc9f1a7c515e" providerId="ADAL" clId="{E509BA39-F32F-334D-9D79-5E80C2DF0AB3}" dt="2019-03-29T07:38:20.749" v="177" actId="478"/>
          <ac:grpSpMkLst>
            <pc:docMk/>
            <pc:sldMk cId="488860427" sldId="259"/>
            <ac:grpSpMk id="31" creationId="{743C8E2D-533E-D24F-B343-E81D474DB003}"/>
          </ac:grpSpMkLst>
        </pc:grpChg>
        <pc:grpChg chg="add del">
          <ac:chgData name="Akash Levy" userId="0f662538-7453-45f3-952a-fc9f1a7c515e" providerId="ADAL" clId="{E509BA39-F32F-334D-9D79-5E80C2DF0AB3}" dt="2019-03-29T07:38:24.709" v="179"/>
          <ac:grpSpMkLst>
            <pc:docMk/>
            <pc:sldMk cId="488860427" sldId="259"/>
            <ac:grpSpMk id="75" creationId="{EEEB9401-09E2-BF41-9DB6-D362679869F0}"/>
          </ac:grpSpMkLst>
        </pc:grpChg>
        <pc:picChg chg="add mod modCrop">
          <ac:chgData name="Akash Levy" userId="0f662538-7453-45f3-952a-fc9f1a7c515e" providerId="ADAL" clId="{E509BA39-F32F-334D-9D79-5E80C2DF0AB3}" dt="2019-03-29T07:41:15.567" v="235" actId="1076"/>
          <ac:picMkLst>
            <pc:docMk/>
            <pc:sldMk cId="488860427" sldId="259"/>
            <ac:picMk id="6" creationId="{AF5CA237-9916-BE48-B7C1-3A4D460A53ED}"/>
          </ac:picMkLst>
        </pc:picChg>
        <pc:picChg chg="add mod">
          <ac:chgData name="Akash Levy" userId="0f662538-7453-45f3-952a-fc9f1a7c515e" providerId="ADAL" clId="{E509BA39-F32F-334D-9D79-5E80C2DF0AB3}" dt="2019-03-29T07:41:13.185" v="234" actId="1076"/>
          <ac:picMkLst>
            <pc:docMk/>
            <pc:sldMk cId="488860427" sldId="259"/>
            <ac:picMk id="7" creationId="{5EB63F9F-2F34-024E-AF35-CC057F54D660}"/>
          </ac:picMkLst>
        </pc:picChg>
        <pc:picChg chg="add mod">
          <ac:chgData name="Akash Levy" userId="0f662538-7453-45f3-952a-fc9f1a7c515e" providerId="ADAL" clId="{E509BA39-F32F-334D-9D79-5E80C2DF0AB3}" dt="2019-03-29T07:41:02.097" v="222" actId="14100"/>
          <ac:picMkLst>
            <pc:docMk/>
            <pc:sldMk cId="488860427" sldId="259"/>
            <ac:picMk id="30" creationId="{5E521670-9CA2-3E4B-B316-8B3B9912E82E}"/>
          </ac:picMkLst>
        </pc:picChg>
        <pc:picChg chg="add mod">
          <ac:chgData name="Akash Levy" userId="0f662538-7453-45f3-952a-fc9f1a7c515e" providerId="ADAL" clId="{E509BA39-F32F-334D-9D79-5E80C2DF0AB3}" dt="2019-03-29T07:40:56.289" v="214" actId="1036"/>
          <ac:picMkLst>
            <pc:docMk/>
            <pc:sldMk cId="488860427" sldId="259"/>
            <ac:picMk id="119" creationId="{9EE804E9-AA6A-004A-BD08-449D04031163}"/>
          </ac:picMkLst>
        </pc:picChg>
        <pc:picChg chg="add del mod">
          <ac:chgData name="Akash Levy" userId="0f662538-7453-45f3-952a-fc9f1a7c515e" providerId="ADAL" clId="{E509BA39-F32F-334D-9D79-5E80C2DF0AB3}" dt="2019-03-29T07:39:49.773" v="201" actId="478"/>
          <ac:picMkLst>
            <pc:docMk/>
            <pc:sldMk cId="488860427" sldId="259"/>
            <ac:picMk id="120" creationId="{D3E75DB6-2A61-D64F-8719-75A496FC3824}"/>
          </ac:picMkLst>
        </pc:picChg>
        <pc:picChg chg="add mod">
          <ac:chgData name="Akash Levy" userId="0f662538-7453-45f3-952a-fc9f1a7c515e" providerId="ADAL" clId="{E509BA39-F32F-334D-9D79-5E80C2DF0AB3}" dt="2019-03-29T07:39:32.296" v="195" actId="1076"/>
          <ac:picMkLst>
            <pc:docMk/>
            <pc:sldMk cId="488860427" sldId="259"/>
            <ac:picMk id="121" creationId="{BCD5668F-AD2D-1A4C-9AAA-5B6CAFD881EA}"/>
          </ac:picMkLst>
        </pc:picChg>
        <pc:picChg chg="add del">
          <ac:chgData name="Akash Levy" userId="0f662538-7453-45f3-952a-fc9f1a7c515e" providerId="ADAL" clId="{E509BA39-F32F-334D-9D79-5E80C2DF0AB3}" dt="2019-03-29T07:40:14.993" v="203"/>
          <ac:picMkLst>
            <pc:docMk/>
            <pc:sldMk cId="488860427" sldId="259"/>
            <ac:picMk id="122" creationId="{D8F207D5-0C8A-6947-84B5-3749924F4799}"/>
          </ac:picMkLst>
        </pc:picChg>
        <pc:picChg chg="add mod">
          <ac:chgData name="Akash Levy" userId="0f662538-7453-45f3-952a-fc9f1a7c515e" providerId="ADAL" clId="{E509BA39-F32F-334D-9D79-5E80C2DF0AB3}" dt="2019-03-29T07:40:45.658" v="212" actId="1076"/>
          <ac:picMkLst>
            <pc:docMk/>
            <pc:sldMk cId="488860427" sldId="259"/>
            <ac:picMk id="141" creationId="{61075DC9-0653-4941-9C7C-F7DAF0BD1343}"/>
          </ac:picMkLst>
        </pc:picChg>
      </pc:sldChg>
      <pc:sldChg chg="del">
        <pc:chgData name="Akash Levy" userId="0f662538-7453-45f3-952a-fc9f1a7c515e" providerId="ADAL" clId="{E509BA39-F32F-334D-9D79-5E80C2DF0AB3}" dt="2019-03-29T07:33:17.287" v="99" actId="2696"/>
        <pc:sldMkLst>
          <pc:docMk/>
          <pc:sldMk cId="830352150" sldId="261"/>
        </pc:sldMkLst>
      </pc:sldChg>
      <pc:sldChg chg="del">
        <pc:chgData name="Akash Levy" userId="0f662538-7453-45f3-952a-fc9f1a7c515e" providerId="ADAL" clId="{E509BA39-F32F-334D-9D79-5E80C2DF0AB3}" dt="2019-03-29T07:33:17.318" v="100" actId="2696"/>
        <pc:sldMkLst>
          <pc:docMk/>
          <pc:sldMk cId="2655663709" sldId="263"/>
        </pc:sldMkLst>
      </pc:sldChg>
      <pc:sldChg chg="del">
        <pc:chgData name="Akash Levy" userId="0f662538-7453-45f3-952a-fc9f1a7c515e" providerId="ADAL" clId="{E509BA39-F32F-334D-9D79-5E80C2DF0AB3}" dt="2019-03-29T07:33:17.464" v="103" actId="2696"/>
        <pc:sldMkLst>
          <pc:docMk/>
          <pc:sldMk cId="2699453125" sldId="269"/>
        </pc:sldMkLst>
      </pc:sldChg>
      <pc:sldChg chg="del">
        <pc:chgData name="Akash Levy" userId="0f662538-7453-45f3-952a-fc9f1a7c515e" providerId="ADAL" clId="{E509BA39-F32F-334D-9D79-5E80C2DF0AB3}" dt="2019-03-29T07:33:17.488" v="104" actId="2696"/>
        <pc:sldMkLst>
          <pc:docMk/>
          <pc:sldMk cId="4145141725" sldId="274"/>
        </pc:sldMkLst>
      </pc:sldChg>
      <pc:sldChg chg="del">
        <pc:chgData name="Akash Levy" userId="0f662538-7453-45f3-952a-fc9f1a7c515e" providerId="ADAL" clId="{E509BA39-F32F-334D-9D79-5E80C2DF0AB3}" dt="2019-03-29T07:33:17.555" v="107" actId="2696"/>
        <pc:sldMkLst>
          <pc:docMk/>
          <pc:sldMk cId="1896621736" sldId="278"/>
        </pc:sldMkLst>
      </pc:sldChg>
      <pc:sldChg chg="del">
        <pc:chgData name="Akash Levy" userId="0f662538-7453-45f3-952a-fc9f1a7c515e" providerId="ADAL" clId="{E509BA39-F32F-334D-9D79-5E80C2DF0AB3}" dt="2019-03-29T07:33:17.548" v="106" actId="2696"/>
        <pc:sldMkLst>
          <pc:docMk/>
          <pc:sldMk cId="2150721747" sldId="280"/>
        </pc:sldMkLst>
      </pc:sldChg>
      <pc:sldChg chg="del">
        <pc:chgData name="Akash Levy" userId="0f662538-7453-45f3-952a-fc9f1a7c515e" providerId="ADAL" clId="{E509BA39-F32F-334D-9D79-5E80C2DF0AB3}" dt="2019-03-29T07:33:17.445" v="102" actId="2696"/>
        <pc:sldMkLst>
          <pc:docMk/>
          <pc:sldMk cId="3481608466" sldId="288"/>
        </pc:sldMkLst>
      </pc:sldChg>
      <pc:sldChg chg="del">
        <pc:chgData name="Akash Levy" userId="0f662538-7453-45f3-952a-fc9f1a7c515e" providerId="ADAL" clId="{E509BA39-F32F-334D-9D79-5E80C2DF0AB3}" dt="2019-03-29T07:33:17.529" v="105" actId="2696"/>
        <pc:sldMkLst>
          <pc:docMk/>
          <pc:sldMk cId="330298139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119A5-110F-A743-B5BC-7B10F6905913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138AA-E57C-684E-8208-1F38CE29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7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My project is titled Efficient Non-Volatile Reconfigurable Switches for FPGAs/CGRAs using RRAM and NEM Relays</a:t>
            </a:r>
          </a:p>
          <a:p>
            <a:r>
              <a:rPr lang="en-US" b="0" dirty="0"/>
              <a:t>What do these terms mean?</a:t>
            </a:r>
          </a:p>
          <a:p>
            <a:r>
              <a:rPr lang="en-US" b="0" dirty="0"/>
              <a:t>FPGAs are field programmable gate arrays: basically these are reconfigurable digital circuits which can be reprogrammed to implement different functions</a:t>
            </a:r>
          </a:p>
          <a:p>
            <a:r>
              <a:rPr lang="en-US" b="0" dirty="0"/>
              <a:t>RRAM stands for resistive random access memory, which is an emerging non-volatile memory based on variable resistance</a:t>
            </a:r>
          </a:p>
          <a:p>
            <a:r>
              <a:rPr lang="en-US" b="0" dirty="0"/>
              <a:t>NEM Relays are nanoelectromechanical relays that switch mechanically to connect two terminals</a:t>
            </a:r>
          </a:p>
          <a:p>
            <a:r>
              <a:rPr lang="en-US" b="0" dirty="0"/>
              <a:t>My project is to combine the use of these two novel nanotechnologies to make more efficient reconfigurable logic for devices such as FPGAs to make them more competitive with ASICs</a:t>
            </a:r>
          </a:p>
          <a:p>
            <a:r>
              <a:rPr lang="en-US" b="0" dirty="0"/>
              <a:t>Right now reconfigurable devices are way less efficient than non-reconfigurable devices</a:t>
            </a:r>
          </a:p>
          <a:p>
            <a:r>
              <a:rPr lang="en-US" b="0" dirty="0"/>
              <a:t>The high-level idea is that my design uses a crossbar array of RRAM voltage dividers to control the NEM relays, which are used as switches</a:t>
            </a:r>
          </a:p>
          <a:p>
            <a:r>
              <a:rPr lang="en-US" b="0" dirty="0"/>
              <a:t>For more info on how this works, come to my poster! 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138AA-E57C-684E-8208-1F38CE291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D599-8C63-CA4B-96DB-977C31CAE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CB6AB-578A-6449-B8EE-9E673B6E8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F01EB-4E3F-6142-B5EF-19ABD95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0D5-F1CE-9E4C-B7C1-DF5849DDD3E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12B80-1C94-6C4B-A653-2393720A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B0F59-465B-0C40-ADDA-1388A230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A303-88DD-264D-A66D-FBE353DE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F71C-8D73-294B-A57E-66A3785E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CB2B8-423F-CD44-8488-954247E02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ADE43-F839-0342-A5D6-20847CD4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0D5-F1CE-9E4C-B7C1-DF5849DDD3E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C1795-16DC-A342-A56C-CCF66E61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D699E-1833-CF4D-BAD0-C421010D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A303-88DD-264D-A66D-FBE353DE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61A92-30FC-C746-9B2B-566CD1424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F313D-F424-0F4B-9087-CA6E06359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B0BA5-5B0B-6246-B4FD-6A3AF394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0D5-F1CE-9E4C-B7C1-DF5849DDD3E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6FFAF-5F95-334E-BF4E-05644260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4F20A-7D8E-A245-8047-88D00F9E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A303-88DD-264D-A66D-FBE353DE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1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5209-FC1E-734B-9C91-10DEFE11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87555-98FC-AF4C-B41D-BAF51440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FF250-FEF4-8E40-BC90-11FE6C2C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0D5-F1CE-9E4C-B7C1-DF5849DDD3E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D5870-A67C-A94F-BA51-B4879A5C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3674-F91D-B34B-9EE5-0D5FB282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A303-88DD-264D-A66D-FBE353DE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9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7990-5BCF-3D42-8E8E-166796C0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B99D0-9CE7-084A-9879-5C2DD70F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4951-E7F1-F342-80F9-B2F6F2E4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0D5-F1CE-9E4C-B7C1-DF5849DDD3E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F17A-6173-274C-B740-734B7F54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C2C7B-9A01-9747-B097-9C3BFC3F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A303-88DD-264D-A66D-FBE353DE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8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4B33-CE40-1642-BE39-3DE0FE16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2D37-8B19-414F-A317-0C8FA0039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DEC97-1925-274E-ADBB-0CE6DC20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5C095-E708-1A45-8DBD-22470D1D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0D5-F1CE-9E4C-B7C1-DF5849DDD3E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2AA2A-BC9E-A94B-B31C-C44D82D5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5D4A-00D8-BF4E-9DEC-B218A45B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A303-88DD-264D-A66D-FBE353DE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1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DBDA-47A8-D64C-A54F-D7AB770BF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6AC22-ACAA-5844-A6B1-730A94BCF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0C3E4-0883-2441-86F0-3807D3E21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6C7FC-09B9-8E42-B4DB-1E2E159C1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225A0-6882-1D41-A5B1-90B2F0FA6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7C238-90AD-9746-A525-831DB594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0D5-F1CE-9E4C-B7C1-DF5849DDD3E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C3CA2-6282-F84E-83B9-8C1FCA29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35DBF-1490-9A49-8DFB-18C73F36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A303-88DD-264D-A66D-FBE353DE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67A9-9EB4-DF47-AB37-D9CCA1D9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4F40C-CE2D-CD4C-8BE5-EC011263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0D5-F1CE-9E4C-B7C1-DF5849DDD3E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DE602-07CA-6C4C-A454-00F13952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27132-9EFF-6A44-B498-2D896160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A303-88DD-264D-A66D-FBE353DE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3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B856F-1B15-634E-8A6F-6054260C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0D5-F1CE-9E4C-B7C1-DF5849DDD3E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36D14-0BEB-7046-824F-C80EE6F1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6528A-FA1C-E949-B2D2-F18FAFF0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A303-88DD-264D-A66D-FBE353DE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2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D8FD-8042-0B4F-BA1E-94B1609C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7763B-151D-3441-97BF-735AACFB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83761-5648-9144-BA0F-02A6FAB4C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DB14-9BD6-8340-B9E3-E5FB5853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0D5-F1CE-9E4C-B7C1-DF5849DDD3E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09D01-37EB-1744-AE06-ECC4F529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2321A-739B-BD44-8400-CB5CF7A1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A303-88DD-264D-A66D-FBE353DE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2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86DC-4968-904A-A3CD-1A0255CC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8A0A2-B4F8-FE44-A57B-4885789FF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4A4F7-8E6E-7F45-9E11-37D683F29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5F7BE-4C93-2E41-A4B5-55E82B6C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0D5-F1CE-9E4C-B7C1-DF5849DDD3E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DC477-B64E-5244-B681-650E1D62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C8EDB-71C5-D14C-BDEC-802A7C46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A303-88DD-264D-A66D-FBE353DE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7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2D5B6-E560-5544-97CF-6EDCF1CF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34395-6926-DA48-AAE0-4195EFAE9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787F1-6261-4F4E-9711-6E63B6E05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A90D5-F1CE-9E4C-B7C1-DF5849DDD3E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4B773-F54B-0A4D-B768-E2E774D88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3F646-5113-9D44-AAA3-32DEFFCAB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1A303-88DD-264D-A66D-FBE353DE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5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5CC34E-8749-7C4D-A49E-D1E75FCFD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1564"/>
            <a:ext cx="12192000" cy="2387600"/>
          </a:xfrm>
        </p:spPr>
        <p:txBody>
          <a:bodyPr>
            <a:noAutofit/>
          </a:bodyPr>
          <a:lstStyle/>
          <a:p>
            <a:r>
              <a:rPr lang="en-US" sz="4400" b="1" dirty="0"/>
              <a:t>Efficient Non-Volatile Reconfigurable Switches for FPGAs/CGRAs using RRAM and NEM Relays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F5CA237-9916-BE48-B7C1-3A4D460A53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5" t="45130" r="37221"/>
          <a:stretch/>
        </p:blipFill>
        <p:spPr>
          <a:xfrm>
            <a:off x="8212063" y="300786"/>
            <a:ext cx="3111501" cy="1643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63F9F-2F34-024E-AF35-CC057F54D6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12" r="3093"/>
          <a:stretch/>
        </p:blipFill>
        <p:spPr>
          <a:xfrm>
            <a:off x="5210027" y="300786"/>
            <a:ext cx="1771945" cy="15700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E521670-9CA2-3E4B-B316-8B3B9912E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98" y="144200"/>
            <a:ext cx="3111501" cy="1730772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EE804E9-AA6A-004A-BD08-449D04031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8" y="3074268"/>
            <a:ext cx="4521200" cy="3715922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BCD5668F-AD2D-1A4C-9AAA-5B6CAFD881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3003" y="3429000"/>
            <a:ext cx="3279797" cy="325355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61075DC9-0653-4941-9C7C-F7DAF0BD13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0248" y="3450401"/>
            <a:ext cx="4313320" cy="30504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64024F-8F58-5E49-8151-3D72E515FC21}"/>
              </a:ext>
            </a:extLst>
          </p:cNvPr>
          <p:cNvSpPr txBox="1"/>
          <p:nvPr/>
        </p:nvSpPr>
        <p:spPr>
          <a:xfrm>
            <a:off x="7954131" y="6497892"/>
            <a:ext cx="426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Author: </a:t>
            </a:r>
            <a:r>
              <a:rPr lang="en-US" dirty="0"/>
              <a:t>Akash Levy, </a:t>
            </a:r>
            <a:r>
              <a:rPr lang="en-US" b="1" dirty="0"/>
              <a:t>Advisor: </a:t>
            </a:r>
            <a:r>
              <a:rPr lang="en-US" dirty="0"/>
              <a:t>Priyanka Raina</a:t>
            </a:r>
          </a:p>
        </p:txBody>
      </p:sp>
    </p:spTree>
    <p:extLst>
      <p:ext uri="{BB962C8B-B14F-4D97-AF65-F5344CB8AC3E}">
        <p14:creationId xmlns:p14="http://schemas.microsoft.com/office/powerpoint/2010/main" val="48886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180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Efficient Non-Volatile Reconfigurable Switches for FPGAs/CGRAs using RRAM and NEM Relays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RRAM-NEMS Design for Nonvolatile 3D Routing in CGRAs</dc:title>
  <dc:creator>Akash Levy</dc:creator>
  <cp:lastModifiedBy>Akash Levy</cp:lastModifiedBy>
  <cp:revision>2</cp:revision>
  <dcterms:created xsi:type="dcterms:W3CDTF">2019-03-08T19:04:23Z</dcterms:created>
  <dcterms:modified xsi:type="dcterms:W3CDTF">2019-03-29T07:55:34Z</dcterms:modified>
</cp:coreProperties>
</file>