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7315200" cy="9601200"/>
  <p:defaultTextStyle>
    <a:defPPr>
      <a:defRPr lang="en-US"/>
    </a:defPPr>
    <a:lvl1pPr marL="0" algn="l" defTabSz="2742623" rtl="0" eaLnBrk="1" latinLnBrk="0" hangingPunct="1">
      <a:defRPr sz="5333" kern="1200">
        <a:solidFill>
          <a:schemeClr val="tx1"/>
        </a:solidFill>
        <a:latin typeface="+mn-lt"/>
        <a:ea typeface="+mn-ea"/>
        <a:cs typeface="+mn-cs"/>
      </a:defRPr>
    </a:lvl1pPr>
    <a:lvl2pPr marL="1371312" algn="l" defTabSz="2742623" rtl="0" eaLnBrk="1" latinLnBrk="0" hangingPunct="1">
      <a:defRPr sz="5333" kern="1200">
        <a:solidFill>
          <a:schemeClr val="tx1"/>
        </a:solidFill>
        <a:latin typeface="+mn-lt"/>
        <a:ea typeface="+mn-ea"/>
        <a:cs typeface="+mn-cs"/>
      </a:defRPr>
    </a:lvl2pPr>
    <a:lvl3pPr marL="2742623" algn="l" defTabSz="2742623" rtl="0" eaLnBrk="1" latinLnBrk="0" hangingPunct="1">
      <a:defRPr sz="5333" kern="1200">
        <a:solidFill>
          <a:schemeClr val="tx1"/>
        </a:solidFill>
        <a:latin typeface="+mn-lt"/>
        <a:ea typeface="+mn-ea"/>
        <a:cs typeface="+mn-cs"/>
      </a:defRPr>
    </a:lvl3pPr>
    <a:lvl4pPr marL="4113935" algn="l" defTabSz="2742623" rtl="0" eaLnBrk="1" latinLnBrk="0" hangingPunct="1">
      <a:defRPr sz="5333" kern="1200">
        <a:solidFill>
          <a:schemeClr val="tx1"/>
        </a:solidFill>
        <a:latin typeface="+mn-lt"/>
        <a:ea typeface="+mn-ea"/>
        <a:cs typeface="+mn-cs"/>
      </a:defRPr>
    </a:lvl4pPr>
    <a:lvl5pPr marL="5485246" algn="l" defTabSz="2742623" rtl="0" eaLnBrk="1" latinLnBrk="0" hangingPunct="1">
      <a:defRPr sz="5333" kern="1200">
        <a:solidFill>
          <a:schemeClr val="tx1"/>
        </a:solidFill>
        <a:latin typeface="+mn-lt"/>
        <a:ea typeface="+mn-ea"/>
        <a:cs typeface="+mn-cs"/>
      </a:defRPr>
    </a:lvl5pPr>
    <a:lvl6pPr marL="6856557" algn="l" defTabSz="2742623" rtl="0" eaLnBrk="1" latinLnBrk="0" hangingPunct="1">
      <a:defRPr sz="5333" kern="1200">
        <a:solidFill>
          <a:schemeClr val="tx1"/>
        </a:solidFill>
        <a:latin typeface="+mn-lt"/>
        <a:ea typeface="+mn-ea"/>
        <a:cs typeface="+mn-cs"/>
      </a:defRPr>
    </a:lvl6pPr>
    <a:lvl7pPr marL="8227868" algn="l" defTabSz="2742623" rtl="0" eaLnBrk="1" latinLnBrk="0" hangingPunct="1">
      <a:defRPr sz="5333" kern="1200">
        <a:solidFill>
          <a:schemeClr val="tx1"/>
        </a:solidFill>
        <a:latin typeface="+mn-lt"/>
        <a:ea typeface="+mn-ea"/>
        <a:cs typeface="+mn-cs"/>
      </a:defRPr>
    </a:lvl7pPr>
    <a:lvl8pPr marL="9599181" algn="l" defTabSz="2742623" rtl="0" eaLnBrk="1" latinLnBrk="0" hangingPunct="1">
      <a:defRPr sz="5333" kern="1200">
        <a:solidFill>
          <a:schemeClr val="tx1"/>
        </a:solidFill>
        <a:latin typeface="+mn-lt"/>
        <a:ea typeface="+mn-ea"/>
        <a:cs typeface="+mn-cs"/>
      </a:defRPr>
    </a:lvl8pPr>
    <a:lvl9pPr marL="10970493" algn="l" defTabSz="2742623" rtl="0" eaLnBrk="1" latinLnBrk="0" hangingPunct="1">
      <a:defRPr sz="53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34A44-8DD1-C149-8BBB-46BF73E99DB5}" v="80" dt="2019-03-29T10:15:08.414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76" autoAdjust="0"/>
  </p:normalViewPr>
  <p:slideViewPr>
    <p:cSldViewPr>
      <p:cViewPr>
        <p:scale>
          <a:sx n="144" d="100"/>
          <a:sy n="144" d="100"/>
        </p:scale>
        <p:origin x="-23664" y="-152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E1F34A44-8DD1-C149-8BBB-46BF73E99DB5}"/>
    <pc:docChg chg="undo custSel modSld">
      <pc:chgData name="Akash Levy" userId="0f662538-7453-45f3-952a-fc9f1a7c515e" providerId="ADAL" clId="{E1F34A44-8DD1-C149-8BBB-46BF73E99DB5}" dt="2019-03-29T10:15:08.413" v="1481"/>
      <pc:docMkLst>
        <pc:docMk/>
      </pc:docMkLst>
      <pc:sldChg chg="addSp delSp modSp delAnim modAnim">
        <pc:chgData name="Akash Levy" userId="0f662538-7453-45f3-952a-fc9f1a7c515e" providerId="ADAL" clId="{E1F34A44-8DD1-C149-8BBB-46BF73E99DB5}" dt="2019-03-29T10:15:08.413" v="1481"/>
        <pc:sldMkLst>
          <pc:docMk/>
          <pc:sldMk cId="2251251862" sldId="256"/>
        </pc:sldMkLst>
        <pc:spChg chg="del">
          <ac:chgData name="Akash Levy" userId="0f662538-7453-45f3-952a-fc9f1a7c515e" providerId="ADAL" clId="{E1F34A44-8DD1-C149-8BBB-46BF73E99DB5}" dt="2019-03-29T09:24:12.824" v="3" actId="478"/>
          <ac:spMkLst>
            <pc:docMk/>
            <pc:sldMk cId="2251251862" sldId="256"/>
            <ac:spMk id="2" creationId="{00000000-0000-0000-0000-000000000000}"/>
          </ac:spMkLst>
        </pc:spChg>
        <pc:spChg chg="mod">
          <ac:chgData name="Akash Levy" userId="0f662538-7453-45f3-952a-fc9f1a7c515e" providerId="ADAL" clId="{E1F34A44-8DD1-C149-8BBB-46BF73E99DB5}" dt="2019-03-29T09:26:01.046" v="74" actId="20577"/>
          <ac:spMkLst>
            <pc:docMk/>
            <pc:sldMk cId="2251251862" sldId="256"/>
            <ac:spMk id="4" creationId="{00000000-0000-0000-0000-000000000000}"/>
          </ac:spMkLst>
        </pc:spChg>
        <pc:spChg chg="mod">
          <ac:chgData name="Akash Levy" userId="0f662538-7453-45f3-952a-fc9f1a7c515e" providerId="ADAL" clId="{E1F34A44-8DD1-C149-8BBB-46BF73E99DB5}" dt="2019-03-29T09:28:01.648" v="125" actId="113"/>
          <ac:spMkLst>
            <pc:docMk/>
            <pc:sldMk cId="2251251862" sldId="256"/>
            <ac:spMk id="5" creationId="{00000000-0000-0000-0000-000000000000}"/>
          </ac:spMkLst>
        </pc:spChg>
        <pc:spChg chg="del">
          <ac:chgData name="Akash Levy" userId="0f662538-7453-45f3-952a-fc9f1a7c515e" providerId="ADAL" clId="{E1F34A44-8DD1-C149-8BBB-46BF73E99DB5}" dt="2019-03-29T09:24:14.896" v="4" actId="478"/>
          <ac:spMkLst>
            <pc:docMk/>
            <pc:sldMk cId="2251251862" sldId="256"/>
            <ac:spMk id="6" creationId="{00000000-0000-0000-0000-000000000000}"/>
          </ac:spMkLst>
        </pc:spChg>
        <pc:spChg chg="del">
          <ac:chgData name="Akash Levy" userId="0f662538-7453-45f3-952a-fc9f1a7c515e" providerId="ADAL" clId="{E1F34A44-8DD1-C149-8BBB-46BF73E99DB5}" dt="2019-03-29T09:45:00.580" v="684" actId="478"/>
          <ac:spMkLst>
            <pc:docMk/>
            <pc:sldMk cId="2251251862" sldId="256"/>
            <ac:spMk id="9" creationId="{00000000-0000-0000-0000-000000000000}"/>
          </ac:spMkLst>
        </pc:spChg>
        <pc:spChg chg="del">
          <ac:chgData name="Akash Levy" userId="0f662538-7453-45f3-952a-fc9f1a7c515e" providerId="ADAL" clId="{E1F34A44-8DD1-C149-8BBB-46BF73E99DB5}" dt="2019-03-29T09:24:09.418" v="0" actId="478"/>
          <ac:spMkLst>
            <pc:docMk/>
            <pc:sldMk cId="2251251862" sldId="256"/>
            <ac:spMk id="10" creationId="{00000000-0000-0000-0000-000000000000}"/>
          </ac:spMkLst>
        </pc:spChg>
        <pc:spChg chg="mod">
          <ac:chgData name="Akash Levy" userId="0f662538-7453-45f3-952a-fc9f1a7c515e" providerId="ADAL" clId="{E1F34A44-8DD1-C149-8BBB-46BF73E99DB5}" dt="2019-03-29T09:52:12.137" v="989" actId="20577"/>
          <ac:spMkLst>
            <pc:docMk/>
            <pc:sldMk cId="2251251862" sldId="256"/>
            <ac:spMk id="13" creationId="{00000000-0000-0000-0000-000000000000}"/>
          </ac:spMkLst>
        </pc:spChg>
        <pc:spChg chg="mod">
          <ac:chgData name="Akash Levy" userId="0f662538-7453-45f3-952a-fc9f1a7c515e" providerId="ADAL" clId="{E1F34A44-8DD1-C149-8BBB-46BF73E99DB5}" dt="2019-03-29T10:07:24.231" v="1415" actId="1035"/>
          <ac:spMkLst>
            <pc:docMk/>
            <pc:sldMk cId="2251251862" sldId="256"/>
            <ac:spMk id="14" creationId="{00000000-0000-0000-0000-000000000000}"/>
          </ac:spMkLst>
        </pc:spChg>
        <pc:spChg chg="del">
          <ac:chgData name="Akash Levy" userId="0f662538-7453-45f3-952a-fc9f1a7c515e" providerId="ADAL" clId="{E1F34A44-8DD1-C149-8BBB-46BF73E99DB5}" dt="2019-03-29T10:00:40.114" v="1163" actId="478"/>
          <ac:spMkLst>
            <pc:docMk/>
            <pc:sldMk cId="2251251862" sldId="256"/>
            <ac:spMk id="19" creationId="{00000000-0000-0000-0000-000000000000}"/>
          </ac:spMkLst>
        </pc:spChg>
        <pc:spChg chg="mod">
          <ac:chgData name="Akash Levy" userId="0f662538-7453-45f3-952a-fc9f1a7c515e" providerId="ADAL" clId="{E1F34A44-8DD1-C149-8BBB-46BF73E99DB5}" dt="2019-03-29T09:39:15.611" v="449" actId="20577"/>
          <ac:spMkLst>
            <pc:docMk/>
            <pc:sldMk cId="2251251862" sldId="256"/>
            <ac:spMk id="24" creationId="{00000000-0000-0000-0000-000000000000}"/>
          </ac:spMkLst>
        </pc:spChg>
        <pc:spChg chg="mod">
          <ac:chgData name="Akash Levy" userId="0f662538-7453-45f3-952a-fc9f1a7c515e" providerId="ADAL" clId="{E1F34A44-8DD1-C149-8BBB-46BF73E99DB5}" dt="2019-03-29T10:09:08.979" v="1422"/>
          <ac:spMkLst>
            <pc:docMk/>
            <pc:sldMk cId="2251251862" sldId="256"/>
            <ac:spMk id="26" creationId="{00000000-0000-0000-0000-000000000000}"/>
          </ac:spMkLst>
        </pc:spChg>
        <pc:spChg chg="mod">
          <ac:chgData name="Akash Levy" userId="0f662538-7453-45f3-952a-fc9f1a7c515e" providerId="ADAL" clId="{E1F34A44-8DD1-C149-8BBB-46BF73E99DB5}" dt="2019-03-29T09:51:01.419" v="971" actId="20577"/>
          <ac:spMkLst>
            <pc:docMk/>
            <pc:sldMk cId="2251251862" sldId="256"/>
            <ac:spMk id="32" creationId="{00000000-0000-0000-0000-000000000000}"/>
          </ac:spMkLst>
        </pc:spChg>
        <pc:spChg chg="mod">
          <ac:chgData name="Akash Levy" userId="0f662538-7453-45f3-952a-fc9f1a7c515e" providerId="ADAL" clId="{E1F34A44-8DD1-C149-8BBB-46BF73E99DB5}" dt="2019-03-29T09:59:48.254" v="1159" actId="20577"/>
          <ac:spMkLst>
            <pc:docMk/>
            <pc:sldMk cId="2251251862" sldId="256"/>
            <ac:spMk id="34" creationId="{00000000-0000-0000-0000-000000000000}"/>
          </ac:spMkLst>
        </pc:spChg>
        <pc:spChg chg="mod">
          <ac:chgData name="Akash Levy" userId="0f662538-7453-45f3-952a-fc9f1a7c515e" providerId="ADAL" clId="{E1F34A44-8DD1-C149-8BBB-46BF73E99DB5}" dt="2019-03-29T10:12:41.988" v="1462" actId="20577"/>
          <ac:spMkLst>
            <pc:docMk/>
            <pc:sldMk cId="2251251862" sldId="256"/>
            <ac:spMk id="36" creationId="{00000000-0000-0000-0000-000000000000}"/>
          </ac:spMkLst>
        </pc:spChg>
        <pc:spChg chg="del">
          <ac:chgData name="Akash Levy" userId="0f662538-7453-45f3-952a-fc9f1a7c515e" providerId="ADAL" clId="{E1F34A44-8DD1-C149-8BBB-46BF73E99DB5}" dt="2019-03-29T09:44:55.364" v="681" actId="478"/>
          <ac:spMkLst>
            <pc:docMk/>
            <pc:sldMk cId="2251251862" sldId="256"/>
            <ac:spMk id="38" creationId="{00000000-0000-0000-0000-000000000000}"/>
          </ac:spMkLst>
        </pc:spChg>
        <pc:spChg chg="add del">
          <ac:chgData name="Akash Levy" userId="0f662538-7453-45f3-952a-fc9f1a7c515e" providerId="ADAL" clId="{E1F34A44-8DD1-C149-8BBB-46BF73E99DB5}" dt="2019-03-29T09:30:49.644" v="135"/>
          <ac:spMkLst>
            <pc:docMk/>
            <pc:sldMk cId="2251251862" sldId="256"/>
            <ac:spMk id="39" creationId="{D2063622-5FE5-1B47-BF0C-B67122BC105E}"/>
          </ac:spMkLst>
        </pc:spChg>
        <pc:spChg chg="add del">
          <ac:chgData name="Akash Levy" userId="0f662538-7453-45f3-952a-fc9f1a7c515e" providerId="ADAL" clId="{E1F34A44-8DD1-C149-8BBB-46BF73E99DB5}" dt="2019-03-29T09:30:49.644" v="135"/>
          <ac:spMkLst>
            <pc:docMk/>
            <pc:sldMk cId="2251251862" sldId="256"/>
            <ac:spMk id="40" creationId="{557180E6-C2DF-3C46-A5A2-3F63D462F92E}"/>
          </ac:spMkLst>
        </pc:spChg>
        <pc:spChg chg="add del">
          <ac:chgData name="Akash Levy" userId="0f662538-7453-45f3-952a-fc9f1a7c515e" providerId="ADAL" clId="{E1F34A44-8DD1-C149-8BBB-46BF73E99DB5}" dt="2019-03-29T09:30:49.644" v="135"/>
          <ac:spMkLst>
            <pc:docMk/>
            <pc:sldMk cId="2251251862" sldId="256"/>
            <ac:spMk id="41" creationId="{67E714CA-D954-AF40-99F5-4FC2D724A4FB}"/>
          </ac:spMkLst>
        </pc:spChg>
        <pc:spChg chg="add del">
          <ac:chgData name="Akash Levy" userId="0f662538-7453-45f3-952a-fc9f1a7c515e" providerId="ADAL" clId="{E1F34A44-8DD1-C149-8BBB-46BF73E99DB5}" dt="2019-03-29T09:30:49.644" v="135"/>
          <ac:spMkLst>
            <pc:docMk/>
            <pc:sldMk cId="2251251862" sldId="256"/>
            <ac:spMk id="42" creationId="{76F5726F-8C3A-3740-980D-06E2F94752BC}"/>
          </ac:spMkLst>
        </pc:spChg>
        <pc:spChg chg="add del">
          <ac:chgData name="Akash Levy" userId="0f662538-7453-45f3-952a-fc9f1a7c515e" providerId="ADAL" clId="{E1F34A44-8DD1-C149-8BBB-46BF73E99DB5}" dt="2019-03-29T09:30:49.644" v="135"/>
          <ac:spMkLst>
            <pc:docMk/>
            <pc:sldMk cId="2251251862" sldId="256"/>
            <ac:spMk id="43" creationId="{0147FF59-498A-214A-AC71-5065B03638CE}"/>
          </ac:spMkLst>
        </pc:spChg>
        <pc:spChg chg="add del">
          <ac:chgData name="Akash Levy" userId="0f662538-7453-45f3-952a-fc9f1a7c515e" providerId="ADAL" clId="{E1F34A44-8DD1-C149-8BBB-46BF73E99DB5}" dt="2019-03-29T09:30:49.644" v="135"/>
          <ac:spMkLst>
            <pc:docMk/>
            <pc:sldMk cId="2251251862" sldId="256"/>
            <ac:spMk id="44" creationId="{AE03FD65-FC4B-D244-8CA9-CCDD9C5E9227}"/>
          </ac:spMkLst>
        </pc:spChg>
        <pc:spChg chg="add del">
          <ac:chgData name="Akash Levy" userId="0f662538-7453-45f3-952a-fc9f1a7c515e" providerId="ADAL" clId="{E1F34A44-8DD1-C149-8BBB-46BF73E99DB5}" dt="2019-03-29T09:30:49.644" v="135"/>
          <ac:spMkLst>
            <pc:docMk/>
            <pc:sldMk cId="2251251862" sldId="256"/>
            <ac:spMk id="45" creationId="{135FD6CC-465E-3D47-AA32-21D7A4007577}"/>
          </ac:spMkLst>
        </pc:spChg>
        <pc:spChg chg="add del">
          <ac:chgData name="Akash Levy" userId="0f662538-7453-45f3-952a-fc9f1a7c515e" providerId="ADAL" clId="{E1F34A44-8DD1-C149-8BBB-46BF73E99DB5}" dt="2019-03-29T09:30:49.644" v="135"/>
          <ac:spMkLst>
            <pc:docMk/>
            <pc:sldMk cId="2251251862" sldId="256"/>
            <ac:spMk id="46" creationId="{9E4E58BF-10AD-7644-A45A-7C40BD30EB33}"/>
          </ac:spMkLst>
        </pc:spChg>
        <pc:spChg chg="add del">
          <ac:chgData name="Akash Levy" userId="0f662538-7453-45f3-952a-fc9f1a7c515e" providerId="ADAL" clId="{E1F34A44-8DD1-C149-8BBB-46BF73E99DB5}" dt="2019-03-29T09:30:49.644" v="135"/>
          <ac:spMkLst>
            <pc:docMk/>
            <pc:sldMk cId="2251251862" sldId="256"/>
            <ac:spMk id="47" creationId="{BF7EA7A2-D368-474F-A2A3-9CC178863B51}"/>
          </ac:spMkLst>
        </pc:spChg>
        <pc:spChg chg="add del">
          <ac:chgData name="Akash Levy" userId="0f662538-7453-45f3-952a-fc9f1a7c515e" providerId="ADAL" clId="{E1F34A44-8DD1-C149-8BBB-46BF73E99DB5}" dt="2019-03-29T09:30:49.644" v="135"/>
          <ac:spMkLst>
            <pc:docMk/>
            <pc:sldMk cId="2251251862" sldId="256"/>
            <ac:spMk id="48" creationId="{A779D88E-25DA-CB4E-B4E2-F33A902DD9F0}"/>
          </ac:spMkLst>
        </pc:spChg>
        <pc:spChg chg="add mod">
          <ac:chgData name="Akash Levy" userId="0f662538-7453-45f3-952a-fc9f1a7c515e" providerId="ADAL" clId="{E1F34A44-8DD1-C149-8BBB-46BF73E99DB5}" dt="2019-03-29T09:54:09.343" v="1080" actId="20577"/>
          <ac:spMkLst>
            <pc:docMk/>
            <pc:sldMk cId="2251251862" sldId="256"/>
            <ac:spMk id="49" creationId="{EA7F2BA5-C3F1-864E-ABE2-95F0AC115B57}"/>
          </ac:spMkLst>
        </pc:spChg>
        <pc:spChg chg="add del">
          <ac:chgData name="Akash Levy" userId="0f662538-7453-45f3-952a-fc9f1a7c515e" providerId="ADAL" clId="{E1F34A44-8DD1-C149-8BBB-46BF73E99DB5}" dt="2019-03-29T09:32:20.138" v="150"/>
          <ac:spMkLst>
            <pc:docMk/>
            <pc:sldMk cId="2251251862" sldId="256"/>
            <ac:spMk id="50" creationId="{93869BE0-A679-524B-870E-A85296E3B607}"/>
          </ac:spMkLst>
        </pc:spChg>
        <pc:spChg chg="del">
          <ac:chgData name="Akash Levy" userId="0f662538-7453-45f3-952a-fc9f1a7c515e" providerId="ADAL" clId="{E1F34A44-8DD1-C149-8BBB-46BF73E99DB5}" dt="2019-03-29T09:44:52.484" v="679" actId="478"/>
          <ac:spMkLst>
            <pc:docMk/>
            <pc:sldMk cId="2251251862" sldId="256"/>
            <ac:spMk id="101" creationId="{00000000-0000-0000-0000-000000000000}"/>
          </ac:spMkLst>
        </pc:spChg>
        <pc:spChg chg="del">
          <ac:chgData name="Akash Levy" userId="0f662538-7453-45f3-952a-fc9f1a7c515e" providerId="ADAL" clId="{E1F34A44-8DD1-C149-8BBB-46BF73E99DB5}" dt="2019-03-29T09:44:50.549" v="678" actId="478"/>
          <ac:spMkLst>
            <pc:docMk/>
            <pc:sldMk cId="2251251862" sldId="256"/>
            <ac:spMk id="102" creationId="{00000000-0000-0000-0000-000000000000}"/>
          </ac:spMkLst>
        </pc:spChg>
        <pc:spChg chg="mod">
          <ac:chgData name="Akash Levy" userId="0f662538-7453-45f3-952a-fc9f1a7c515e" providerId="ADAL" clId="{E1F34A44-8DD1-C149-8BBB-46BF73E99DB5}" dt="2019-03-29T10:09:22.041" v="1423" actId="1038"/>
          <ac:spMkLst>
            <pc:docMk/>
            <pc:sldMk cId="2251251862" sldId="256"/>
            <ac:spMk id="178" creationId="{00000000-0000-0000-0000-000000000000}"/>
          </ac:spMkLst>
        </pc:spChg>
        <pc:spChg chg="add del">
          <ac:chgData name="Akash Levy" userId="0f662538-7453-45f3-952a-fc9f1a7c515e" providerId="ADAL" clId="{E1F34A44-8DD1-C149-8BBB-46BF73E99DB5}" dt="2019-03-29T09:56:10.158" v="1095"/>
          <ac:spMkLst>
            <pc:docMk/>
            <pc:sldMk cId="2251251862" sldId="256"/>
            <ac:spMk id="241" creationId="{23254BF8-741E-1D45-B83F-0CDE6E498122}"/>
          </ac:spMkLst>
        </pc:spChg>
        <pc:spChg chg="add del">
          <ac:chgData name="Akash Levy" userId="0f662538-7453-45f3-952a-fc9f1a7c515e" providerId="ADAL" clId="{E1F34A44-8DD1-C149-8BBB-46BF73E99DB5}" dt="2019-03-29T09:56:10.158" v="1095"/>
          <ac:spMkLst>
            <pc:docMk/>
            <pc:sldMk cId="2251251862" sldId="256"/>
            <ac:spMk id="242" creationId="{FB76ABFA-B04B-8A4D-A59E-4936E49BB3BC}"/>
          </ac:spMkLst>
        </pc:spChg>
        <pc:spChg chg="mod">
          <ac:chgData name="Akash Levy" userId="0f662538-7453-45f3-952a-fc9f1a7c515e" providerId="ADAL" clId="{E1F34A44-8DD1-C149-8BBB-46BF73E99DB5}" dt="2019-03-29T10:02:29.449" v="1207" actId="20577"/>
          <ac:spMkLst>
            <pc:docMk/>
            <pc:sldMk cId="2251251862" sldId="256"/>
            <ac:spMk id="308" creationId="{00000000-0000-0000-0000-000000000000}"/>
          </ac:spMkLst>
        </pc:spChg>
        <pc:spChg chg="mod">
          <ac:chgData name="Akash Levy" userId="0f662538-7453-45f3-952a-fc9f1a7c515e" providerId="ADAL" clId="{E1F34A44-8DD1-C149-8BBB-46BF73E99DB5}" dt="2019-03-29T10:01:20.341" v="1198" actId="20577"/>
          <ac:spMkLst>
            <pc:docMk/>
            <pc:sldMk cId="2251251862" sldId="256"/>
            <ac:spMk id="309" creationId="{00000000-0000-0000-0000-000000000000}"/>
          </ac:spMkLst>
        </pc:spChg>
        <pc:spChg chg="add del">
          <ac:chgData name="Akash Levy" userId="0f662538-7453-45f3-952a-fc9f1a7c515e" providerId="ADAL" clId="{E1F34A44-8DD1-C149-8BBB-46BF73E99DB5}" dt="2019-03-29T09:56:10.158" v="1095"/>
          <ac:spMkLst>
            <pc:docMk/>
            <pc:sldMk cId="2251251862" sldId="256"/>
            <ac:spMk id="335" creationId="{9A1C10D6-698E-9E42-AD44-93715391BD50}"/>
          </ac:spMkLst>
        </pc:spChg>
        <pc:spChg chg="add del">
          <ac:chgData name="Akash Levy" userId="0f662538-7453-45f3-952a-fc9f1a7c515e" providerId="ADAL" clId="{E1F34A44-8DD1-C149-8BBB-46BF73E99DB5}" dt="2019-03-29T09:56:10.158" v="1095"/>
          <ac:spMkLst>
            <pc:docMk/>
            <pc:sldMk cId="2251251862" sldId="256"/>
            <ac:spMk id="336" creationId="{5B4CEEA2-406B-F346-9683-9281795F4C7F}"/>
          </ac:spMkLst>
        </pc:spChg>
        <pc:spChg chg="add del">
          <ac:chgData name="Akash Levy" userId="0f662538-7453-45f3-952a-fc9f1a7c515e" providerId="ADAL" clId="{E1F34A44-8DD1-C149-8BBB-46BF73E99DB5}" dt="2019-03-29T09:56:10.158" v="1095"/>
          <ac:spMkLst>
            <pc:docMk/>
            <pc:sldMk cId="2251251862" sldId="256"/>
            <ac:spMk id="337" creationId="{6623A777-25EC-5D4E-B497-F4EF3BEA90D2}"/>
          </ac:spMkLst>
        </pc:spChg>
        <pc:spChg chg="add del mod">
          <ac:chgData name="Akash Levy" userId="0f662538-7453-45f3-952a-fc9f1a7c515e" providerId="ADAL" clId="{E1F34A44-8DD1-C149-8BBB-46BF73E99DB5}" dt="2019-03-29T09:57:26.927" v="1104" actId="478"/>
          <ac:spMkLst>
            <pc:docMk/>
            <pc:sldMk cId="2251251862" sldId="256"/>
            <ac:spMk id="338" creationId="{E927FDB4-A62A-7043-B72B-302D9DDA2DC8}"/>
          </ac:spMkLst>
        </pc:spChg>
        <pc:spChg chg="add del">
          <ac:chgData name="Akash Levy" userId="0f662538-7453-45f3-952a-fc9f1a7c515e" providerId="ADAL" clId="{E1F34A44-8DD1-C149-8BBB-46BF73E99DB5}" dt="2019-03-29T09:57:31.784" v="1106"/>
          <ac:spMkLst>
            <pc:docMk/>
            <pc:sldMk cId="2251251862" sldId="256"/>
            <ac:spMk id="384" creationId="{1B5CF859-881F-4948-8D9B-E845773F8769}"/>
          </ac:spMkLst>
        </pc:spChg>
        <pc:spChg chg="add del">
          <ac:chgData name="Akash Levy" userId="0f662538-7453-45f3-952a-fc9f1a7c515e" providerId="ADAL" clId="{E1F34A44-8DD1-C149-8BBB-46BF73E99DB5}" dt="2019-03-29T09:58:22.539" v="1113"/>
          <ac:spMkLst>
            <pc:docMk/>
            <pc:sldMk cId="2251251862" sldId="256"/>
            <ac:spMk id="430" creationId="{C0B413CF-239A-7743-958A-1F00FC77C608}"/>
          </ac:spMkLst>
        </pc:spChg>
        <pc:spChg chg="add del">
          <ac:chgData name="Akash Levy" userId="0f662538-7453-45f3-952a-fc9f1a7c515e" providerId="ADAL" clId="{E1F34A44-8DD1-C149-8BBB-46BF73E99DB5}" dt="2019-03-29T09:58:22.539" v="1113"/>
          <ac:spMkLst>
            <pc:docMk/>
            <pc:sldMk cId="2251251862" sldId="256"/>
            <ac:spMk id="444" creationId="{72DA94AF-FAF4-6E4E-BB6F-84C63560B4A8}"/>
          </ac:spMkLst>
        </pc:spChg>
        <pc:spChg chg="add del">
          <ac:chgData name="Akash Levy" userId="0f662538-7453-45f3-952a-fc9f1a7c515e" providerId="ADAL" clId="{E1F34A44-8DD1-C149-8BBB-46BF73E99DB5}" dt="2019-03-29T09:58:22.539" v="1113"/>
          <ac:spMkLst>
            <pc:docMk/>
            <pc:sldMk cId="2251251862" sldId="256"/>
            <ac:spMk id="445" creationId="{5E2C8AFE-9CB1-BB43-9B9D-BB3AFBB4B79F}"/>
          </ac:spMkLst>
        </pc:spChg>
        <pc:spChg chg="add del">
          <ac:chgData name="Akash Levy" userId="0f662538-7453-45f3-952a-fc9f1a7c515e" providerId="ADAL" clId="{E1F34A44-8DD1-C149-8BBB-46BF73E99DB5}" dt="2019-03-29T09:58:22.539" v="1113"/>
          <ac:spMkLst>
            <pc:docMk/>
            <pc:sldMk cId="2251251862" sldId="256"/>
            <ac:spMk id="446" creationId="{0EDAEBA4-1B1A-B749-AE3F-D8E10E272355}"/>
          </ac:spMkLst>
        </pc:spChg>
        <pc:spChg chg="add del">
          <ac:chgData name="Akash Levy" userId="0f662538-7453-45f3-952a-fc9f1a7c515e" providerId="ADAL" clId="{E1F34A44-8DD1-C149-8BBB-46BF73E99DB5}" dt="2019-03-29T09:58:22.539" v="1113"/>
          <ac:spMkLst>
            <pc:docMk/>
            <pc:sldMk cId="2251251862" sldId="256"/>
            <ac:spMk id="447" creationId="{87588CD3-F353-FA42-BB19-064385570416}"/>
          </ac:spMkLst>
        </pc:spChg>
        <pc:spChg chg="add del">
          <ac:chgData name="Akash Levy" userId="0f662538-7453-45f3-952a-fc9f1a7c515e" providerId="ADAL" clId="{E1F34A44-8DD1-C149-8BBB-46BF73E99DB5}" dt="2019-03-29T09:58:22.539" v="1113"/>
          <ac:spMkLst>
            <pc:docMk/>
            <pc:sldMk cId="2251251862" sldId="256"/>
            <ac:spMk id="448" creationId="{8A02BE94-0D04-0444-8463-78D4E0A43BE9}"/>
          </ac:spMkLst>
        </pc:spChg>
        <pc:spChg chg="add del">
          <ac:chgData name="Akash Levy" userId="0f662538-7453-45f3-952a-fc9f1a7c515e" providerId="ADAL" clId="{E1F34A44-8DD1-C149-8BBB-46BF73E99DB5}" dt="2019-03-29T09:58:22.539" v="1113"/>
          <ac:spMkLst>
            <pc:docMk/>
            <pc:sldMk cId="2251251862" sldId="256"/>
            <ac:spMk id="449" creationId="{E1027225-818C-0D4B-8E7E-46C3293E8BEC}"/>
          </ac:spMkLst>
        </pc:spChg>
        <pc:spChg chg="add del">
          <ac:chgData name="Akash Levy" userId="0f662538-7453-45f3-952a-fc9f1a7c515e" providerId="ADAL" clId="{E1F34A44-8DD1-C149-8BBB-46BF73E99DB5}" dt="2019-03-29T09:58:22.539" v="1113"/>
          <ac:spMkLst>
            <pc:docMk/>
            <pc:sldMk cId="2251251862" sldId="256"/>
            <ac:spMk id="450" creationId="{DF126ABB-E986-7240-A007-7EA7090A5A3C}"/>
          </ac:spMkLst>
        </pc:spChg>
        <pc:spChg chg="add del">
          <ac:chgData name="Akash Levy" userId="0f662538-7453-45f3-952a-fc9f1a7c515e" providerId="ADAL" clId="{E1F34A44-8DD1-C149-8BBB-46BF73E99DB5}" dt="2019-03-29T09:58:22.539" v="1113"/>
          <ac:spMkLst>
            <pc:docMk/>
            <pc:sldMk cId="2251251862" sldId="256"/>
            <ac:spMk id="451" creationId="{8EAA54C4-9178-8A4D-A8AD-B09F00B1CB34}"/>
          </ac:spMkLst>
        </pc:spChg>
        <pc:spChg chg="add del">
          <ac:chgData name="Akash Levy" userId="0f662538-7453-45f3-952a-fc9f1a7c515e" providerId="ADAL" clId="{E1F34A44-8DD1-C149-8BBB-46BF73E99DB5}" dt="2019-03-29T09:58:22.539" v="1113"/>
          <ac:spMkLst>
            <pc:docMk/>
            <pc:sldMk cId="2251251862" sldId="256"/>
            <ac:spMk id="452" creationId="{877C641A-C728-A94E-93FC-31BB062598FD}"/>
          </ac:spMkLst>
        </pc:spChg>
        <pc:spChg chg="add del">
          <ac:chgData name="Akash Levy" userId="0f662538-7453-45f3-952a-fc9f1a7c515e" providerId="ADAL" clId="{E1F34A44-8DD1-C149-8BBB-46BF73E99DB5}" dt="2019-03-29T09:58:22.539" v="1113"/>
          <ac:spMkLst>
            <pc:docMk/>
            <pc:sldMk cId="2251251862" sldId="256"/>
            <ac:spMk id="453" creationId="{85574DCA-2965-494D-881B-A15B6B445769}"/>
          </ac:spMkLst>
        </pc:spChg>
        <pc:spChg chg="add del">
          <ac:chgData name="Akash Levy" userId="0f662538-7453-45f3-952a-fc9f1a7c515e" providerId="ADAL" clId="{E1F34A44-8DD1-C149-8BBB-46BF73E99DB5}" dt="2019-03-29T09:58:22.539" v="1113"/>
          <ac:spMkLst>
            <pc:docMk/>
            <pc:sldMk cId="2251251862" sldId="256"/>
            <ac:spMk id="454" creationId="{3F3C83D8-630B-CC47-A08D-39C6BF25A175}"/>
          </ac:spMkLst>
        </pc:spChg>
        <pc:spChg chg="add del">
          <ac:chgData name="Akash Levy" userId="0f662538-7453-45f3-952a-fc9f1a7c515e" providerId="ADAL" clId="{E1F34A44-8DD1-C149-8BBB-46BF73E99DB5}" dt="2019-03-29T09:58:22.539" v="1113"/>
          <ac:spMkLst>
            <pc:docMk/>
            <pc:sldMk cId="2251251862" sldId="256"/>
            <ac:spMk id="455" creationId="{6A88C5D4-C54D-7B46-AD50-7549CCD59695}"/>
          </ac:spMkLst>
        </pc:spChg>
        <pc:spChg chg="add del">
          <ac:chgData name="Akash Levy" userId="0f662538-7453-45f3-952a-fc9f1a7c515e" providerId="ADAL" clId="{E1F34A44-8DD1-C149-8BBB-46BF73E99DB5}" dt="2019-03-29T10:00:34.875" v="1161"/>
          <ac:spMkLst>
            <pc:docMk/>
            <pc:sldMk cId="2251251862" sldId="256"/>
            <ac:spMk id="457" creationId="{A0832D9D-DA77-D843-988F-9C0FFD017BCB}"/>
          </ac:spMkLst>
        </pc:spChg>
        <pc:spChg chg="add del">
          <ac:chgData name="Akash Levy" userId="0f662538-7453-45f3-952a-fc9f1a7c515e" providerId="ADAL" clId="{E1F34A44-8DD1-C149-8BBB-46BF73E99DB5}" dt="2019-03-29T10:00:34.875" v="1161"/>
          <ac:spMkLst>
            <pc:docMk/>
            <pc:sldMk cId="2251251862" sldId="256"/>
            <ac:spMk id="458" creationId="{757B827B-6B9D-8F49-B99D-4BF42A63D74B}"/>
          </ac:spMkLst>
        </pc:spChg>
        <pc:spChg chg="add del">
          <ac:chgData name="Akash Levy" userId="0f662538-7453-45f3-952a-fc9f1a7c515e" providerId="ADAL" clId="{E1F34A44-8DD1-C149-8BBB-46BF73E99DB5}" dt="2019-03-29T10:00:34.875" v="1161"/>
          <ac:spMkLst>
            <pc:docMk/>
            <pc:sldMk cId="2251251862" sldId="256"/>
            <ac:spMk id="459" creationId="{ABD7431B-1063-2342-988A-AB1C5D7DC29F}"/>
          </ac:spMkLst>
        </pc:spChg>
        <pc:spChg chg="add del">
          <ac:chgData name="Akash Levy" userId="0f662538-7453-45f3-952a-fc9f1a7c515e" providerId="ADAL" clId="{E1F34A44-8DD1-C149-8BBB-46BF73E99DB5}" dt="2019-03-29T10:00:34.875" v="1161"/>
          <ac:spMkLst>
            <pc:docMk/>
            <pc:sldMk cId="2251251862" sldId="256"/>
            <ac:spMk id="460" creationId="{318DF204-CEF7-7A48-8368-EF06F12027E6}"/>
          </ac:spMkLst>
        </pc:spChg>
        <pc:spChg chg="add del">
          <ac:chgData name="Akash Levy" userId="0f662538-7453-45f3-952a-fc9f1a7c515e" providerId="ADAL" clId="{E1F34A44-8DD1-C149-8BBB-46BF73E99DB5}" dt="2019-03-29T10:00:34.875" v="1161"/>
          <ac:spMkLst>
            <pc:docMk/>
            <pc:sldMk cId="2251251862" sldId="256"/>
            <ac:spMk id="461" creationId="{6CE1C21D-FEFE-0B45-8BE3-7153420F2A4B}"/>
          </ac:spMkLst>
        </pc:spChg>
        <pc:spChg chg="add del">
          <ac:chgData name="Akash Levy" userId="0f662538-7453-45f3-952a-fc9f1a7c515e" providerId="ADAL" clId="{E1F34A44-8DD1-C149-8BBB-46BF73E99DB5}" dt="2019-03-29T10:00:34.875" v="1161"/>
          <ac:spMkLst>
            <pc:docMk/>
            <pc:sldMk cId="2251251862" sldId="256"/>
            <ac:spMk id="462" creationId="{E9AA9679-53E8-694D-8DA9-15A91E987784}"/>
          </ac:spMkLst>
        </pc:spChg>
        <pc:spChg chg="add del">
          <ac:chgData name="Akash Levy" userId="0f662538-7453-45f3-952a-fc9f1a7c515e" providerId="ADAL" clId="{E1F34A44-8DD1-C149-8BBB-46BF73E99DB5}" dt="2019-03-29T10:00:34.875" v="1161"/>
          <ac:spMkLst>
            <pc:docMk/>
            <pc:sldMk cId="2251251862" sldId="256"/>
            <ac:spMk id="463" creationId="{09C60243-795C-D842-9533-7971BD9EAADE}"/>
          </ac:spMkLst>
        </pc:spChg>
        <pc:spChg chg="add del">
          <ac:chgData name="Akash Levy" userId="0f662538-7453-45f3-952a-fc9f1a7c515e" providerId="ADAL" clId="{E1F34A44-8DD1-C149-8BBB-46BF73E99DB5}" dt="2019-03-29T10:00:34.875" v="1161"/>
          <ac:spMkLst>
            <pc:docMk/>
            <pc:sldMk cId="2251251862" sldId="256"/>
            <ac:spMk id="464" creationId="{B0078EAC-B3FD-CF46-8087-212D27E15F0F}"/>
          </ac:spMkLst>
        </pc:spChg>
        <pc:spChg chg="add del">
          <ac:chgData name="Akash Levy" userId="0f662538-7453-45f3-952a-fc9f1a7c515e" providerId="ADAL" clId="{E1F34A44-8DD1-C149-8BBB-46BF73E99DB5}" dt="2019-03-29T10:00:34.875" v="1161"/>
          <ac:spMkLst>
            <pc:docMk/>
            <pc:sldMk cId="2251251862" sldId="256"/>
            <ac:spMk id="465" creationId="{E38837D6-38BC-CA41-8F13-15220A79B457}"/>
          </ac:spMkLst>
        </pc:spChg>
        <pc:spChg chg="add del">
          <ac:chgData name="Akash Levy" userId="0f662538-7453-45f3-952a-fc9f1a7c515e" providerId="ADAL" clId="{E1F34A44-8DD1-C149-8BBB-46BF73E99DB5}" dt="2019-03-29T10:00:34.875" v="1161"/>
          <ac:spMkLst>
            <pc:docMk/>
            <pc:sldMk cId="2251251862" sldId="256"/>
            <ac:spMk id="466" creationId="{A3CE41E3-D206-4148-AC5A-959E4357EEAA}"/>
          </ac:spMkLst>
        </pc:spChg>
        <pc:spChg chg="add del">
          <ac:chgData name="Akash Levy" userId="0f662538-7453-45f3-952a-fc9f1a7c515e" providerId="ADAL" clId="{E1F34A44-8DD1-C149-8BBB-46BF73E99DB5}" dt="2019-03-29T10:00:34.875" v="1161"/>
          <ac:spMkLst>
            <pc:docMk/>
            <pc:sldMk cId="2251251862" sldId="256"/>
            <ac:spMk id="467" creationId="{120C1331-E6BD-2943-944C-35336A6A1072}"/>
          </ac:spMkLst>
        </pc:spChg>
        <pc:spChg chg="add del">
          <ac:chgData name="Akash Levy" userId="0f662538-7453-45f3-952a-fc9f1a7c515e" providerId="ADAL" clId="{E1F34A44-8DD1-C149-8BBB-46BF73E99DB5}" dt="2019-03-29T10:00:34.875" v="1161"/>
          <ac:spMkLst>
            <pc:docMk/>
            <pc:sldMk cId="2251251862" sldId="256"/>
            <ac:spMk id="468" creationId="{A7473EA4-A8F8-894A-9C2A-1E5C9A368337}"/>
          </ac:spMkLst>
        </pc:spChg>
        <pc:spChg chg="add del">
          <ac:chgData name="Akash Levy" userId="0f662538-7453-45f3-952a-fc9f1a7c515e" providerId="ADAL" clId="{E1F34A44-8DD1-C149-8BBB-46BF73E99DB5}" dt="2019-03-29T10:00:34.875" v="1161"/>
          <ac:spMkLst>
            <pc:docMk/>
            <pc:sldMk cId="2251251862" sldId="256"/>
            <ac:spMk id="469" creationId="{50670657-BA81-184C-8F6C-C2D1BDD0B2CB}"/>
          </ac:spMkLst>
        </pc:spChg>
        <pc:spChg chg="add del">
          <ac:chgData name="Akash Levy" userId="0f662538-7453-45f3-952a-fc9f1a7c515e" providerId="ADAL" clId="{E1F34A44-8DD1-C149-8BBB-46BF73E99DB5}" dt="2019-03-29T10:00:34.875" v="1161"/>
          <ac:spMkLst>
            <pc:docMk/>
            <pc:sldMk cId="2251251862" sldId="256"/>
            <ac:spMk id="470" creationId="{4FAEF008-C497-AB4D-AF76-B4B6F126141C}"/>
          </ac:spMkLst>
        </pc:spChg>
        <pc:spChg chg="add del">
          <ac:chgData name="Akash Levy" userId="0f662538-7453-45f3-952a-fc9f1a7c515e" providerId="ADAL" clId="{E1F34A44-8DD1-C149-8BBB-46BF73E99DB5}" dt="2019-03-29T10:00:34.875" v="1161"/>
          <ac:spMkLst>
            <pc:docMk/>
            <pc:sldMk cId="2251251862" sldId="256"/>
            <ac:spMk id="471" creationId="{FCE91337-9F0F-774A-B189-3716C35FBB0A}"/>
          </ac:spMkLst>
        </pc:spChg>
        <pc:spChg chg="add del">
          <ac:chgData name="Akash Levy" userId="0f662538-7453-45f3-952a-fc9f1a7c515e" providerId="ADAL" clId="{E1F34A44-8DD1-C149-8BBB-46BF73E99DB5}" dt="2019-03-29T10:00:34.875" v="1161"/>
          <ac:spMkLst>
            <pc:docMk/>
            <pc:sldMk cId="2251251862" sldId="256"/>
            <ac:spMk id="472" creationId="{7D1C686F-BCDF-BE4C-A9E3-4923AD71F42C}"/>
          </ac:spMkLst>
        </pc:spChg>
        <pc:spChg chg="add del">
          <ac:chgData name="Akash Levy" userId="0f662538-7453-45f3-952a-fc9f1a7c515e" providerId="ADAL" clId="{E1F34A44-8DD1-C149-8BBB-46BF73E99DB5}" dt="2019-03-29T10:00:34.875" v="1161"/>
          <ac:spMkLst>
            <pc:docMk/>
            <pc:sldMk cId="2251251862" sldId="256"/>
            <ac:spMk id="473" creationId="{43C01CA5-FA16-B54E-AB30-B3FC46D1C167}"/>
          </ac:spMkLst>
        </pc:spChg>
        <pc:spChg chg="add del">
          <ac:chgData name="Akash Levy" userId="0f662538-7453-45f3-952a-fc9f1a7c515e" providerId="ADAL" clId="{E1F34A44-8DD1-C149-8BBB-46BF73E99DB5}" dt="2019-03-29T10:00:34.875" v="1161"/>
          <ac:spMkLst>
            <pc:docMk/>
            <pc:sldMk cId="2251251862" sldId="256"/>
            <ac:spMk id="474" creationId="{2CBE8B99-CD62-E746-8F85-88CED3E36B73}"/>
          </ac:spMkLst>
        </pc:spChg>
        <pc:grpChg chg="add del mod">
          <ac:chgData name="Akash Levy" userId="0f662538-7453-45f3-952a-fc9f1a7c515e" providerId="ADAL" clId="{E1F34A44-8DD1-C149-8BBB-46BF73E99DB5}" dt="2019-03-29T09:37:37.892" v="376"/>
          <ac:grpSpMkLst>
            <pc:docMk/>
            <pc:sldMk cId="2251251862" sldId="256"/>
            <ac:grpSpMk id="54" creationId="{A85C00FE-0D3A-634E-B9DD-33EB2A474D48}"/>
          </ac:grpSpMkLst>
        </pc:grpChg>
        <pc:grpChg chg="add del mod">
          <ac:chgData name="Akash Levy" userId="0f662538-7453-45f3-952a-fc9f1a7c515e" providerId="ADAL" clId="{E1F34A44-8DD1-C149-8BBB-46BF73E99DB5}" dt="2019-03-29T09:37:37.892" v="376"/>
          <ac:grpSpMkLst>
            <pc:docMk/>
            <pc:sldMk cId="2251251862" sldId="256"/>
            <ac:grpSpMk id="65" creationId="{C3293174-601A-4249-B87D-7164736850FF}"/>
          </ac:grpSpMkLst>
        </pc:grpChg>
        <pc:grpChg chg="add del mod">
          <ac:chgData name="Akash Levy" userId="0f662538-7453-45f3-952a-fc9f1a7c515e" providerId="ADAL" clId="{E1F34A44-8DD1-C149-8BBB-46BF73E99DB5}" dt="2019-03-29T09:37:37.500" v="375"/>
          <ac:grpSpMkLst>
            <pc:docMk/>
            <pc:sldMk cId="2251251862" sldId="256"/>
            <ac:grpSpMk id="85" creationId="{629A5B5D-AB82-D14F-8A4C-69D1EFE5C47F}"/>
          </ac:grpSpMkLst>
        </pc:grpChg>
        <pc:grpChg chg="mod">
          <ac:chgData name="Akash Levy" userId="0f662538-7453-45f3-952a-fc9f1a7c515e" providerId="ADAL" clId="{E1F34A44-8DD1-C149-8BBB-46BF73E99DB5}" dt="2019-03-29T09:37:36.331" v="374"/>
          <ac:grpSpMkLst>
            <pc:docMk/>
            <pc:sldMk cId="2251251862" sldId="256"/>
            <ac:grpSpMk id="86" creationId="{E12F5A1F-0B40-5242-8373-75A025A6FC47}"/>
          </ac:grpSpMkLst>
        </pc:grpChg>
        <pc:grpChg chg="add del mod">
          <ac:chgData name="Akash Levy" userId="0f662538-7453-45f3-952a-fc9f1a7c515e" providerId="ADAL" clId="{E1F34A44-8DD1-C149-8BBB-46BF73E99DB5}" dt="2019-03-29T09:37:37.500" v="375"/>
          <ac:grpSpMkLst>
            <pc:docMk/>
            <pc:sldMk cId="2251251862" sldId="256"/>
            <ac:grpSpMk id="96" creationId="{32789F96-52CF-ED4D-A12E-2DAE55A4DB9D}"/>
          </ac:grpSpMkLst>
        </pc:grpChg>
        <pc:grpChg chg="add del">
          <ac:chgData name="Akash Levy" userId="0f662538-7453-45f3-952a-fc9f1a7c515e" providerId="ADAL" clId="{E1F34A44-8DD1-C149-8BBB-46BF73E99DB5}" dt="2019-03-29T09:37:55.605" v="378"/>
          <ac:grpSpMkLst>
            <pc:docMk/>
            <pc:sldMk cId="2251251862" sldId="256"/>
            <ac:grpSpMk id="118" creationId="{5ACDE682-890E-9340-BF44-60ED6BF392D9}"/>
          </ac:grpSpMkLst>
        </pc:grpChg>
        <pc:grpChg chg="add del">
          <ac:chgData name="Akash Levy" userId="0f662538-7453-45f3-952a-fc9f1a7c515e" providerId="ADAL" clId="{E1F34A44-8DD1-C149-8BBB-46BF73E99DB5}" dt="2019-03-29T09:38:22.727" v="383"/>
          <ac:grpSpMkLst>
            <pc:docMk/>
            <pc:sldMk cId="2251251862" sldId="256"/>
            <ac:grpSpMk id="138" creationId="{9677C6C3-F616-274C-BEF1-4F686C9F4302}"/>
          </ac:grpSpMkLst>
        </pc:grpChg>
        <pc:grpChg chg="add del mod">
          <ac:chgData name="Akash Levy" userId="0f662538-7453-45f3-952a-fc9f1a7c515e" providerId="ADAL" clId="{E1F34A44-8DD1-C149-8BBB-46BF73E99DB5}" dt="2019-03-29T09:54:41.735" v="1086" actId="478"/>
          <ac:grpSpMkLst>
            <pc:docMk/>
            <pc:sldMk cId="2251251862" sldId="256"/>
            <ac:grpSpMk id="151" creationId="{13CDF765-AAE9-D34D-AC53-DB1F0B28372B}"/>
          </ac:grpSpMkLst>
        </pc:grpChg>
        <pc:grpChg chg="add del">
          <ac:chgData name="Akash Levy" userId="0f662538-7453-45f3-952a-fc9f1a7c515e" providerId="ADAL" clId="{E1F34A44-8DD1-C149-8BBB-46BF73E99DB5}" dt="2019-03-29T09:54:44.984" v="1088"/>
          <ac:grpSpMkLst>
            <pc:docMk/>
            <pc:sldMk cId="2251251862" sldId="256"/>
            <ac:grpSpMk id="197" creationId="{6CE4C2FA-F9B9-3E4A-9F89-8B85489A6A84}"/>
          </ac:grpSpMkLst>
        </pc:grpChg>
        <pc:grpChg chg="add del">
          <ac:chgData name="Akash Levy" userId="0f662538-7453-45f3-952a-fc9f1a7c515e" providerId="ADAL" clId="{E1F34A44-8DD1-C149-8BBB-46BF73E99DB5}" dt="2019-03-29T09:56:10.158" v="1095"/>
          <ac:grpSpMkLst>
            <pc:docMk/>
            <pc:sldMk cId="2251251862" sldId="256"/>
            <ac:grpSpMk id="243" creationId="{A6C3355A-8187-3D44-BD82-2CC7E97443F3}"/>
          </ac:grpSpMkLst>
        </pc:grpChg>
        <pc:grpChg chg="add del">
          <ac:chgData name="Akash Levy" userId="0f662538-7453-45f3-952a-fc9f1a7c515e" providerId="ADAL" clId="{E1F34A44-8DD1-C149-8BBB-46BF73E99DB5}" dt="2019-03-29T09:56:10.158" v="1095"/>
          <ac:grpSpMkLst>
            <pc:docMk/>
            <pc:sldMk cId="2251251862" sldId="256"/>
            <ac:grpSpMk id="306" creationId="{7578488E-CEF4-D841-8DCB-D5E81C4EB6E4}"/>
          </ac:grpSpMkLst>
        </pc:grpChg>
        <pc:grpChg chg="add del">
          <ac:chgData name="Akash Levy" userId="0f662538-7453-45f3-952a-fc9f1a7c515e" providerId="ADAL" clId="{E1F34A44-8DD1-C149-8BBB-46BF73E99DB5}" dt="2019-03-29T09:56:10.158" v="1095"/>
          <ac:grpSpMkLst>
            <pc:docMk/>
            <pc:sldMk cId="2251251862" sldId="256"/>
            <ac:grpSpMk id="323" creationId="{8A6AFE16-E6C2-C942-93B4-54FF4E1DFD37}"/>
          </ac:grpSpMkLst>
        </pc:grpChg>
        <pc:grpChg chg="add del mod">
          <ac:chgData name="Akash Levy" userId="0f662538-7453-45f3-952a-fc9f1a7c515e" providerId="ADAL" clId="{E1F34A44-8DD1-C149-8BBB-46BF73E99DB5}" dt="2019-03-29T09:57:26.927" v="1104" actId="478"/>
          <ac:grpSpMkLst>
            <pc:docMk/>
            <pc:sldMk cId="2251251862" sldId="256"/>
            <ac:grpSpMk id="340" creationId="{8D4D183D-8560-C647-8F0F-6D5DF1B910BE}"/>
          </ac:grpSpMkLst>
        </pc:grpChg>
        <pc:grpChg chg="add del">
          <ac:chgData name="Akash Levy" userId="0f662538-7453-45f3-952a-fc9f1a7c515e" providerId="ADAL" clId="{E1F34A44-8DD1-C149-8BBB-46BF73E99DB5}" dt="2019-03-29T09:57:31.784" v="1106"/>
          <ac:grpSpMkLst>
            <pc:docMk/>
            <pc:sldMk cId="2251251862" sldId="256"/>
            <ac:grpSpMk id="386" creationId="{8BA07450-D669-C94C-8BE4-203F7AF7BF03}"/>
          </ac:grpSpMkLst>
        </pc:grpChg>
        <pc:grpChg chg="add del">
          <ac:chgData name="Akash Levy" userId="0f662538-7453-45f3-952a-fc9f1a7c515e" providerId="ADAL" clId="{E1F34A44-8DD1-C149-8BBB-46BF73E99DB5}" dt="2019-03-29T09:58:22.539" v="1113"/>
          <ac:grpSpMkLst>
            <pc:docMk/>
            <pc:sldMk cId="2251251862" sldId="256"/>
            <ac:grpSpMk id="432" creationId="{C1830B96-65FE-9F40-8139-A3A14EB6844F}"/>
          </ac:grpSpMkLst>
        </pc:grpChg>
        <pc:picChg chg="del">
          <ac:chgData name="Akash Levy" userId="0f662538-7453-45f3-952a-fc9f1a7c515e" providerId="ADAL" clId="{E1F34A44-8DD1-C149-8BBB-46BF73E99DB5}" dt="2019-03-29T09:24:11.635" v="2" actId="478"/>
          <ac:picMkLst>
            <pc:docMk/>
            <pc:sldMk cId="2251251862" sldId="256"/>
            <ac:picMk id="3" creationId="{00000000-0000-0000-0000-000000000000}"/>
          </ac:picMkLst>
        </pc:picChg>
        <pc:picChg chg="add del mod">
          <ac:chgData name="Akash Levy" userId="0f662538-7453-45f3-952a-fc9f1a7c515e" providerId="ADAL" clId="{E1F34A44-8DD1-C149-8BBB-46BF73E99DB5}" dt="2019-03-29T09:27:20.992" v="84" actId="1076"/>
          <ac:picMkLst>
            <pc:docMk/>
            <pc:sldMk cId="2251251862" sldId="256"/>
            <ac:picMk id="7" creationId="{00000000-0000-0000-0000-000000000000}"/>
          </ac:picMkLst>
        </pc:picChg>
        <pc:picChg chg="del">
          <ac:chgData name="Akash Levy" userId="0f662538-7453-45f3-952a-fc9f1a7c515e" providerId="ADAL" clId="{E1F34A44-8DD1-C149-8BBB-46BF73E99DB5}" dt="2019-03-29T09:45:01.788" v="685" actId="478"/>
          <ac:picMkLst>
            <pc:docMk/>
            <pc:sldMk cId="2251251862" sldId="256"/>
            <ac:picMk id="8" creationId="{00000000-0000-0000-0000-000000000000}"/>
          </ac:picMkLst>
        </pc:picChg>
        <pc:picChg chg="add del mod">
          <ac:chgData name="Akash Levy" userId="0f662538-7453-45f3-952a-fc9f1a7c515e" providerId="ADAL" clId="{E1F34A44-8DD1-C149-8BBB-46BF73E99DB5}" dt="2019-03-29T09:31:48.463" v="141" actId="478"/>
          <ac:picMkLst>
            <pc:docMk/>
            <pc:sldMk cId="2251251862" sldId="256"/>
            <ac:picMk id="11" creationId="{5ACC7731-A27F-CA4B-8EE0-5DD00566B61D}"/>
          </ac:picMkLst>
        </pc:picChg>
        <pc:picChg chg="del">
          <ac:chgData name="Akash Levy" userId="0f662538-7453-45f3-952a-fc9f1a7c515e" providerId="ADAL" clId="{E1F34A44-8DD1-C149-8BBB-46BF73E99DB5}" dt="2019-03-29T09:44:57.967" v="683" actId="478"/>
          <ac:picMkLst>
            <pc:docMk/>
            <pc:sldMk cId="2251251862" sldId="256"/>
            <ac:picMk id="12" creationId="{00000000-0000-0000-0000-000000000000}"/>
          </ac:picMkLst>
        </pc:picChg>
        <pc:picChg chg="del">
          <ac:chgData name="Akash Levy" userId="0f662538-7453-45f3-952a-fc9f1a7c515e" providerId="ADAL" clId="{E1F34A44-8DD1-C149-8BBB-46BF73E99DB5}" dt="2019-03-29T09:44:53.821" v="680" actId="478"/>
          <ac:picMkLst>
            <pc:docMk/>
            <pc:sldMk cId="2251251862" sldId="256"/>
            <ac:picMk id="15" creationId="{00000000-0000-0000-0000-000000000000}"/>
          </ac:picMkLst>
        </pc:picChg>
        <pc:picChg chg="add del mod">
          <ac:chgData name="Akash Levy" userId="0f662538-7453-45f3-952a-fc9f1a7c515e" providerId="ADAL" clId="{E1F34A44-8DD1-C149-8BBB-46BF73E99DB5}" dt="2019-03-29T09:29:55.720" v="133" actId="478"/>
          <ac:picMkLst>
            <pc:docMk/>
            <pc:sldMk cId="2251251862" sldId="256"/>
            <ac:picMk id="16" creationId="{00000000-0000-0000-0000-000000000000}"/>
          </ac:picMkLst>
        </pc:picChg>
        <pc:picChg chg="del">
          <ac:chgData name="Akash Levy" userId="0f662538-7453-45f3-952a-fc9f1a7c515e" providerId="ADAL" clId="{E1F34A44-8DD1-C149-8BBB-46BF73E99DB5}" dt="2019-03-29T09:44:56.914" v="682" actId="478"/>
          <ac:picMkLst>
            <pc:docMk/>
            <pc:sldMk cId="2251251862" sldId="256"/>
            <ac:picMk id="17" creationId="{00000000-0000-0000-0000-000000000000}"/>
          </ac:picMkLst>
        </pc:picChg>
        <pc:picChg chg="del">
          <ac:chgData name="Akash Levy" userId="0f662538-7453-45f3-952a-fc9f1a7c515e" providerId="ADAL" clId="{E1F34A44-8DD1-C149-8BBB-46BF73E99DB5}" dt="2019-03-29T09:59:24.734" v="1124" actId="478"/>
          <ac:picMkLst>
            <pc:docMk/>
            <pc:sldMk cId="2251251862" sldId="256"/>
            <ac:picMk id="18" creationId="{00000000-0000-0000-0000-000000000000}"/>
          </ac:picMkLst>
        </pc:picChg>
        <pc:picChg chg="del">
          <ac:chgData name="Akash Levy" userId="0f662538-7453-45f3-952a-fc9f1a7c515e" providerId="ADAL" clId="{E1F34A44-8DD1-C149-8BBB-46BF73E99DB5}" dt="2019-03-29T10:01:06.136" v="1171" actId="478"/>
          <ac:picMkLst>
            <pc:docMk/>
            <pc:sldMk cId="2251251862" sldId="256"/>
            <ac:picMk id="20" creationId="{00000000-0000-0000-0000-000000000000}"/>
          </ac:picMkLst>
        </pc:picChg>
        <pc:picChg chg="add mod">
          <ac:chgData name="Akash Levy" userId="0f662538-7453-45f3-952a-fc9f1a7c515e" providerId="ADAL" clId="{E1F34A44-8DD1-C149-8BBB-46BF73E99DB5}" dt="2019-03-29T09:47:50.933" v="869" actId="1036"/>
          <ac:picMkLst>
            <pc:docMk/>
            <pc:sldMk cId="2251251862" sldId="256"/>
            <ac:picMk id="21" creationId="{5529032F-3FF4-7347-88DE-57B5920241CF}"/>
          </ac:picMkLst>
        </pc:picChg>
        <pc:picChg chg="add mod">
          <ac:chgData name="Akash Levy" userId="0f662538-7453-45f3-952a-fc9f1a7c515e" providerId="ADAL" clId="{E1F34A44-8DD1-C149-8BBB-46BF73E99DB5}" dt="2019-03-29T09:47:47.625" v="868" actId="1076"/>
          <ac:picMkLst>
            <pc:docMk/>
            <pc:sldMk cId="2251251862" sldId="256"/>
            <ac:picMk id="22" creationId="{0480443E-B3D7-DB47-A022-958D0F335960}"/>
          </ac:picMkLst>
        </pc:picChg>
        <pc:picChg chg="add mod">
          <ac:chgData name="Akash Levy" userId="0f662538-7453-45f3-952a-fc9f1a7c515e" providerId="ADAL" clId="{E1F34A44-8DD1-C149-8BBB-46BF73E99DB5}" dt="2019-03-29T10:13:52.126" v="1472" actId="1037"/>
          <ac:picMkLst>
            <pc:docMk/>
            <pc:sldMk cId="2251251862" sldId="256"/>
            <ac:picMk id="28" creationId="{5A6AF93A-01E8-B44B-B5AA-D6C58A0FFBEF}"/>
          </ac:picMkLst>
        </pc:picChg>
        <pc:picChg chg="add del mod">
          <ac:chgData name="Akash Levy" userId="0f662538-7453-45f3-952a-fc9f1a7c515e" providerId="ADAL" clId="{E1F34A44-8DD1-C149-8BBB-46BF73E99DB5}" dt="2019-03-29T09:56:21.159" v="1100" actId="478"/>
          <ac:picMkLst>
            <pc:docMk/>
            <pc:sldMk cId="2251251862" sldId="256"/>
            <ac:picMk id="29" creationId="{286C45D9-292B-7844-99A1-409487C2C2A7}"/>
          </ac:picMkLst>
        </pc:picChg>
        <pc:picChg chg="add mod">
          <ac:chgData name="Akash Levy" userId="0f662538-7453-45f3-952a-fc9f1a7c515e" providerId="ADAL" clId="{E1F34A44-8DD1-C149-8BBB-46BF73E99DB5}" dt="2019-03-29T09:59:03.279" v="1122" actId="1076"/>
          <ac:picMkLst>
            <pc:docMk/>
            <pc:sldMk cId="2251251862" sldId="256"/>
            <ac:picMk id="30" creationId="{021728C8-C060-A249-B451-EA3CF984CF07}"/>
          </ac:picMkLst>
        </pc:picChg>
        <pc:picChg chg="add mod">
          <ac:chgData name="Akash Levy" userId="0f662538-7453-45f3-952a-fc9f1a7c515e" providerId="ADAL" clId="{E1F34A44-8DD1-C149-8BBB-46BF73E99DB5}" dt="2019-03-29T09:59:11.292" v="1123" actId="1076"/>
          <ac:picMkLst>
            <pc:docMk/>
            <pc:sldMk cId="2251251862" sldId="256"/>
            <ac:picMk id="31" creationId="{C9DAD4CF-6C58-174E-8A9A-A6A81C135B3D}"/>
          </ac:picMkLst>
        </pc:picChg>
        <pc:picChg chg="add mod">
          <ac:chgData name="Akash Levy" userId="0f662538-7453-45f3-952a-fc9f1a7c515e" providerId="ADAL" clId="{E1F34A44-8DD1-C149-8BBB-46BF73E99DB5}" dt="2019-03-29T09:58:43.111" v="1119" actId="1076"/>
          <ac:picMkLst>
            <pc:docMk/>
            <pc:sldMk cId="2251251862" sldId="256"/>
            <ac:picMk id="33" creationId="{FA8A729F-9E5F-AB48-B994-1D192A372D1C}"/>
          </ac:picMkLst>
        </pc:picChg>
        <pc:picChg chg="del">
          <ac:chgData name="Akash Levy" userId="0f662538-7453-45f3-952a-fc9f1a7c515e" providerId="ADAL" clId="{E1F34A44-8DD1-C149-8BBB-46BF73E99DB5}" dt="2019-03-29T09:24:10.757" v="1" actId="478"/>
          <ac:picMkLst>
            <pc:docMk/>
            <pc:sldMk cId="2251251862" sldId="256"/>
            <ac:picMk id="35" creationId="{00000000-0000-0000-0000-000000000000}"/>
          </ac:picMkLst>
        </pc:picChg>
        <pc:picChg chg="add del">
          <ac:chgData name="Akash Levy" userId="0f662538-7453-45f3-952a-fc9f1a7c515e" providerId="ADAL" clId="{E1F34A44-8DD1-C149-8BBB-46BF73E99DB5}" dt="2019-03-29T09:30:49.644" v="135"/>
          <ac:picMkLst>
            <pc:docMk/>
            <pc:sldMk cId="2251251862" sldId="256"/>
            <ac:picMk id="37" creationId="{4E7B341C-FC94-134E-9D32-586B58438510}"/>
          </ac:picMkLst>
        </pc:picChg>
        <pc:picChg chg="add mod">
          <ac:chgData name="Akash Levy" userId="0f662538-7453-45f3-952a-fc9f1a7c515e" providerId="ADAL" clId="{E1F34A44-8DD1-C149-8BBB-46BF73E99DB5}" dt="2019-03-29T09:47:05.426" v="843" actId="1036"/>
          <ac:picMkLst>
            <pc:docMk/>
            <pc:sldMk cId="2251251862" sldId="256"/>
            <ac:picMk id="51" creationId="{181B1DD9-1921-B843-902B-966B5CEE1C5E}"/>
          </ac:picMkLst>
        </pc:picChg>
        <pc:picChg chg="add del mod">
          <ac:chgData name="Akash Levy" userId="0f662538-7453-45f3-952a-fc9f1a7c515e" providerId="ADAL" clId="{E1F34A44-8DD1-C149-8BBB-46BF73E99DB5}" dt="2019-03-29T09:36:04.250" v="313" actId="478"/>
          <ac:picMkLst>
            <pc:docMk/>
            <pc:sldMk cId="2251251862" sldId="256"/>
            <ac:picMk id="52" creationId="{4F87A4A6-947E-9947-9F88-19CF44B8C7FA}"/>
          </ac:picMkLst>
        </pc:picChg>
        <pc:picChg chg="add mod">
          <ac:chgData name="Akash Levy" userId="0f662538-7453-45f3-952a-fc9f1a7c515e" providerId="ADAL" clId="{E1F34A44-8DD1-C149-8BBB-46BF73E99DB5}" dt="2019-03-29T09:47:22.895" v="861" actId="1036"/>
          <ac:picMkLst>
            <pc:docMk/>
            <pc:sldMk cId="2251251862" sldId="256"/>
            <ac:picMk id="53" creationId="{033CD6A8-E528-0642-A732-AFEA22846A67}"/>
          </ac:picMkLst>
        </pc:picChg>
        <pc:picChg chg="add del mod">
          <ac:chgData name="Akash Levy" userId="0f662538-7453-45f3-952a-fc9f1a7c515e" providerId="ADAL" clId="{E1F34A44-8DD1-C149-8BBB-46BF73E99DB5}" dt="2019-03-29T09:57:26.927" v="1104" actId="478"/>
          <ac:picMkLst>
            <pc:docMk/>
            <pc:sldMk cId="2251251862" sldId="256"/>
            <ac:picMk id="339" creationId="{8D017DB5-937B-8E41-83B0-F2A9084DB622}"/>
          </ac:picMkLst>
        </pc:picChg>
        <pc:picChg chg="add del">
          <ac:chgData name="Akash Levy" userId="0f662538-7453-45f3-952a-fc9f1a7c515e" providerId="ADAL" clId="{E1F34A44-8DD1-C149-8BBB-46BF73E99DB5}" dt="2019-03-29T09:57:31.784" v="1106"/>
          <ac:picMkLst>
            <pc:docMk/>
            <pc:sldMk cId="2251251862" sldId="256"/>
            <ac:picMk id="385" creationId="{3A31CEF2-F8D0-0F43-BF8A-4F531FD6B8B3}"/>
          </ac:picMkLst>
        </pc:picChg>
        <pc:picChg chg="add del">
          <ac:chgData name="Akash Levy" userId="0f662538-7453-45f3-952a-fc9f1a7c515e" providerId="ADAL" clId="{E1F34A44-8DD1-C149-8BBB-46BF73E99DB5}" dt="2019-03-29T09:58:22.539" v="1113"/>
          <ac:picMkLst>
            <pc:docMk/>
            <pc:sldMk cId="2251251862" sldId="256"/>
            <ac:picMk id="431" creationId="{95FCD875-944C-964A-B62B-9E522A90951A}"/>
          </ac:picMkLst>
        </pc:picChg>
        <pc:picChg chg="add del">
          <ac:chgData name="Akash Levy" userId="0f662538-7453-45f3-952a-fc9f1a7c515e" providerId="ADAL" clId="{E1F34A44-8DD1-C149-8BBB-46BF73E99DB5}" dt="2019-03-29T10:00:34.875" v="1161"/>
          <ac:picMkLst>
            <pc:docMk/>
            <pc:sldMk cId="2251251862" sldId="256"/>
            <ac:picMk id="456" creationId="{A566BD9E-63E1-8248-AB02-6BD95D21C97E}"/>
          </ac:picMkLst>
        </pc:picChg>
        <pc:picChg chg="add mod">
          <ac:chgData name="Akash Levy" userId="0f662538-7453-45f3-952a-fc9f1a7c515e" providerId="ADAL" clId="{E1F34A44-8DD1-C149-8BBB-46BF73E99DB5}" dt="2019-03-29T10:01:03.711" v="1170" actId="1037"/>
          <ac:picMkLst>
            <pc:docMk/>
            <pc:sldMk cId="2251251862" sldId="256"/>
            <ac:picMk id="475" creationId="{83D73DD0-5D8B-9244-9ABB-96C79D6D619D}"/>
          </ac:picMkLst>
        </pc:picChg>
        <pc:picChg chg="add mod">
          <ac:chgData name="Akash Levy" userId="0f662538-7453-45f3-952a-fc9f1a7c515e" providerId="ADAL" clId="{E1F34A44-8DD1-C149-8BBB-46BF73E99DB5}" dt="2019-03-29T10:01:50.646" v="1202" actId="1076"/>
          <ac:picMkLst>
            <pc:docMk/>
            <pc:sldMk cId="2251251862" sldId="256"/>
            <ac:picMk id="476" creationId="{2A055301-16CC-4941-82EE-97C3B876C1E3}"/>
          </ac:picMkLst>
        </pc:picChg>
        <pc:picChg chg="add mod">
          <ac:chgData name="Akash Levy" userId="0f662538-7453-45f3-952a-fc9f1a7c515e" providerId="ADAL" clId="{E1F34A44-8DD1-C149-8BBB-46BF73E99DB5}" dt="2019-03-29T10:02:19.095" v="1205" actId="1076"/>
          <ac:picMkLst>
            <pc:docMk/>
            <pc:sldMk cId="2251251862" sldId="256"/>
            <ac:picMk id="477" creationId="{8275CE2E-0DA0-CA41-8CC4-6443F55667E2}"/>
          </ac:picMkLst>
        </pc:picChg>
        <pc:picChg chg="add mod">
          <ac:chgData name="Akash Levy" userId="0f662538-7453-45f3-952a-fc9f1a7c515e" providerId="ADAL" clId="{E1F34A44-8DD1-C149-8BBB-46BF73E99DB5}" dt="2019-03-29T10:15:08.413" v="1481"/>
          <ac:picMkLst>
            <pc:docMk/>
            <pc:sldMk cId="2251251862" sldId="256"/>
            <ac:picMk id="478" creationId="{ACB31884-2108-6D41-87B4-B87E8DF60C2C}"/>
          </ac:picMkLst>
        </pc:picChg>
        <pc:cxnChg chg="add del">
          <ac:chgData name="Akash Levy" userId="0f662538-7453-45f3-952a-fc9f1a7c515e" providerId="ADAL" clId="{E1F34A44-8DD1-C149-8BBB-46BF73E99DB5}" dt="2019-03-29T09:56:10.158" v="1095"/>
          <ac:cxnSpMkLst>
            <pc:docMk/>
            <pc:sldMk cId="2251251862" sldId="256"/>
            <ac:cxnSpMk id="322" creationId="{7AE556F3-9A8E-9A42-B529-DED153406176}"/>
          </ac:cxnSpMkLst>
        </pc:cxnChg>
        <pc:cxnChg chg="add del">
          <ac:chgData name="Akash Levy" userId="0f662538-7453-45f3-952a-fc9f1a7c515e" providerId="ADAL" clId="{E1F34A44-8DD1-C149-8BBB-46BF73E99DB5}" dt="2019-03-29T09:56:10.158" v="1095"/>
          <ac:cxnSpMkLst>
            <pc:docMk/>
            <pc:sldMk cId="2251251862" sldId="256"/>
            <ac:cxnSpMk id="334" creationId="{EB494E20-474A-6844-BFB7-D3A76285492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A6AB1-B4C1-854E-9CB8-38B45DBD8B7A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41F58-875B-D04C-A43B-FED54973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5966400" y="0"/>
            <a:ext cx="609600" cy="274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40" tIns="28570" rIns="57140" bIns="28570" rtlCol="0" anchor="ctr"/>
          <a:lstStyle/>
          <a:p>
            <a:pPr algn="ctr"/>
            <a:endParaRPr lang="en-US" sz="4444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3" y="0"/>
            <a:ext cx="609600" cy="274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40" tIns="28570" rIns="57140" bIns="28570" rtlCol="0" anchor="ctr"/>
          <a:lstStyle/>
          <a:p>
            <a:pPr algn="ctr"/>
            <a:endParaRPr lang="en-US" sz="4444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6576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40" tIns="28570" rIns="57140" bIns="28570" rtlCol="0" anchor="ctr"/>
          <a:lstStyle/>
          <a:p>
            <a:pPr algn="ctr"/>
            <a:endParaRPr lang="en-US" sz="4444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24003000"/>
            <a:ext cx="36576000" cy="3429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40" tIns="28570" rIns="57140" bIns="28570" rtlCol="0" anchor="ctr"/>
          <a:lstStyle/>
          <a:p>
            <a:pPr algn="ctr"/>
            <a:endParaRPr lang="en-US" sz="4444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8763000" y="0"/>
            <a:ext cx="8001000" cy="27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51" tIns="142851" rIns="142851" bIns="14285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500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60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500"/>
              </a:spcAft>
            </a:pPr>
            <a:r>
              <a:rPr lang="en-US" sz="408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48” wide. It can be used to print any poster with a 3:4 aspect ratio.</a:t>
            </a:r>
          </a:p>
          <a:p>
            <a:pPr lvl="0">
              <a:spcBef>
                <a:spcPts val="0"/>
              </a:spcBef>
              <a:spcAft>
                <a:spcPts val="1500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500"/>
              </a:spcAft>
            </a:pPr>
            <a:r>
              <a:rPr sz="408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08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08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408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083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08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08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083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500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500"/>
              </a:spcAft>
            </a:pPr>
            <a:r>
              <a:rPr lang="en-US" sz="408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083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08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083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08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083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08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500"/>
              </a:spcAft>
            </a:pPr>
            <a:r>
              <a:rPr lang="en-US" sz="408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500"/>
              </a:spcAft>
            </a:pPr>
            <a:r>
              <a:rPr lang="en-US" sz="408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500"/>
              </a:spcAft>
            </a:pPr>
            <a:br>
              <a:rPr lang="en-US" sz="3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7338000" y="0"/>
            <a:ext cx="8001000" cy="274320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500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6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00"/>
                </a:spcAft>
              </a:pPr>
              <a:r>
                <a:rPr lang="en-US" sz="4083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083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500"/>
                </a:spcAft>
              </a:pPr>
              <a:r>
                <a:rPr lang="en-US" sz="4083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083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083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083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083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500"/>
                </a:spcAft>
              </a:pPr>
              <a:endParaRPr lang="en-US" sz="4083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00"/>
                </a:spcAft>
              </a:pPr>
              <a:endParaRPr lang="en-US" sz="4083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00"/>
                </a:spcAft>
              </a:pPr>
              <a:endParaRPr lang="en-US" sz="4083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00"/>
                </a:spcAft>
              </a:pPr>
              <a:endParaRPr lang="en-US" sz="4083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00"/>
                </a:spcAft>
              </a:pPr>
              <a:endParaRPr lang="en-US" sz="4083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00"/>
                </a:spcAft>
              </a:pPr>
              <a:endParaRPr lang="en-US" sz="4083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00"/>
                </a:spcAft>
              </a:pPr>
              <a:endParaRPr lang="en-US" sz="4083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00"/>
                </a:spcAft>
              </a:pPr>
              <a:endParaRPr lang="en-US" sz="4083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00"/>
                </a:spcAft>
              </a:pPr>
              <a:endParaRPr lang="en-US" sz="4083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00"/>
                </a:spcAft>
              </a:pPr>
              <a:r>
                <a:rPr lang="en-US" sz="4083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500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500"/>
                </a:spcAft>
              </a:pPr>
              <a:r>
                <a:rPr lang="en-US" sz="4083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083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083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083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500"/>
                </a:spcAft>
              </a:pPr>
              <a:r>
                <a:rPr lang="en-US" sz="4083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083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083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083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083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3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1" y="27178000"/>
            <a:ext cx="4414529" cy="15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3"/>
            <a:ext cx="32918400" cy="1810385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3"/>
            <a:ext cx="8534400" cy="14605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3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3"/>
            <a:ext cx="11582400" cy="14605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3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3"/>
            <a:ext cx="8534400" cy="14605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3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2742623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690" indent="-285690" algn="l" defTabSz="2742623" rtl="0" eaLnBrk="1" latinLnBrk="0" hangingPunct="1">
        <a:spcBef>
          <a:spcPct val="20000"/>
        </a:spcBef>
        <a:buFont typeface="Arial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380" indent="-285690" algn="l" defTabSz="2742623" rtl="0" eaLnBrk="1" latinLnBrk="0" hangingPunct="1">
        <a:spcBef>
          <a:spcPct val="20000"/>
        </a:spcBef>
        <a:buFont typeface="Arial" pitchFamily="34" charset="0"/>
        <a:buChar char="–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857070" indent="-285690" algn="l" defTabSz="2742623" rtl="0" eaLnBrk="1" latinLnBrk="0" hangingPunct="1">
        <a:spcBef>
          <a:spcPct val="20000"/>
        </a:spcBef>
        <a:buFont typeface="Arial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142759" indent="-285690" algn="l" defTabSz="2742623" rtl="0" eaLnBrk="1" latinLnBrk="0" hangingPunct="1">
        <a:spcBef>
          <a:spcPct val="20000"/>
        </a:spcBef>
        <a:buFont typeface="Arial" pitchFamily="34" charset="0"/>
        <a:buChar char="–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1428450" indent="-285690" algn="l" defTabSz="2742623" rtl="0" eaLnBrk="1" latinLnBrk="0" hangingPunct="1">
        <a:spcBef>
          <a:spcPct val="20000"/>
        </a:spcBef>
        <a:buFont typeface="Arial" pitchFamily="34" charset="0"/>
        <a:buChar char="»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7542213" indent="-685656" algn="l" defTabSz="2742623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8913525" indent="-685656" algn="l" defTabSz="2742623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4836" indent="-685656" algn="l" defTabSz="2742623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6147" indent="-685656" algn="l" defTabSz="2742623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2623" rtl="0" eaLnBrk="1" latinLnBrk="0" hangingPunct="1">
        <a:defRPr sz="5333" kern="1200">
          <a:solidFill>
            <a:schemeClr val="tx1"/>
          </a:solidFill>
          <a:latin typeface="+mn-lt"/>
          <a:ea typeface="+mn-ea"/>
          <a:cs typeface="+mn-cs"/>
        </a:defRPr>
      </a:lvl1pPr>
      <a:lvl2pPr marL="1371312" algn="l" defTabSz="2742623" rtl="0" eaLnBrk="1" latinLnBrk="0" hangingPunct="1">
        <a:defRPr sz="5333" kern="1200">
          <a:solidFill>
            <a:schemeClr val="tx1"/>
          </a:solidFill>
          <a:latin typeface="+mn-lt"/>
          <a:ea typeface="+mn-ea"/>
          <a:cs typeface="+mn-cs"/>
        </a:defRPr>
      </a:lvl2pPr>
      <a:lvl3pPr marL="2742623" algn="l" defTabSz="2742623" rtl="0" eaLnBrk="1" latinLnBrk="0" hangingPunct="1"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113935" algn="l" defTabSz="2742623" rtl="0" eaLnBrk="1" latinLnBrk="0" hangingPunct="1">
        <a:defRPr sz="5333" kern="1200">
          <a:solidFill>
            <a:schemeClr val="tx1"/>
          </a:solidFill>
          <a:latin typeface="+mn-lt"/>
          <a:ea typeface="+mn-ea"/>
          <a:cs typeface="+mn-cs"/>
        </a:defRPr>
      </a:lvl4pPr>
      <a:lvl5pPr marL="5485246" algn="l" defTabSz="2742623" rtl="0" eaLnBrk="1" latinLnBrk="0" hangingPunct="1">
        <a:defRPr sz="5333" kern="1200">
          <a:solidFill>
            <a:schemeClr val="tx1"/>
          </a:solidFill>
          <a:latin typeface="+mn-lt"/>
          <a:ea typeface="+mn-ea"/>
          <a:cs typeface="+mn-cs"/>
        </a:defRPr>
      </a:lvl5pPr>
      <a:lvl6pPr marL="6856557" algn="l" defTabSz="2742623" rtl="0" eaLnBrk="1" latinLnBrk="0" hangingPunct="1">
        <a:defRPr sz="5333" kern="1200">
          <a:solidFill>
            <a:schemeClr val="tx1"/>
          </a:solidFill>
          <a:latin typeface="+mn-lt"/>
          <a:ea typeface="+mn-ea"/>
          <a:cs typeface="+mn-cs"/>
        </a:defRPr>
      </a:lvl6pPr>
      <a:lvl7pPr marL="8227868" algn="l" defTabSz="2742623" rtl="0" eaLnBrk="1" latinLnBrk="0" hangingPunct="1">
        <a:defRPr sz="5333" kern="1200">
          <a:solidFill>
            <a:schemeClr val="tx1"/>
          </a:solidFill>
          <a:latin typeface="+mn-lt"/>
          <a:ea typeface="+mn-ea"/>
          <a:cs typeface="+mn-cs"/>
        </a:defRPr>
      </a:lvl7pPr>
      <a:lvl8pPr marL="9599181" algn="l" defTabSz="2742623" rtl="0" eaLnBrk="1" latinLnBrk="0" hangingPunct="1">
        <a:defRPr sz="5333" kern="1200">
          <a:solidFill>
            <a:schemeClr val="tx1"/>
          </a:solidFill>
          <a:latin typeface="+mn-lt"/>
          <a:ea typeface="+mn-ea"/>
          <a:cs typeface="+mn-cs"/>
        </a:defRPr>
      </a:lvl8pPr>
      <a:lvl9pPr marL="10970493" algn="l" defTabSz="2742623" rtl="0" eaLnBrk="1" latinLnBrk="0" hangingPunct="1">
        <a:defRPr sz="5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hyperlink" Target="http://www.akashlevy.com/" TargetMode="External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hyperlink" Target="mailto:akashl@stanford.edu" TargetMode="Externa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572000" y="461663"/>
            <a:ext cx="27432000" cy="150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281" tIns="285702" rIns="114281" bIns="28570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Hybrid RRAM-NEM Relay Design for Nonvolatile 3D Routing in CGRAs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572000" y="1719632"/>
            <a:ext cx="27432000" cy="170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281" tIns="114281" rIns="114281" bIns="114281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333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Stanford Accelerate Research Group</a:t>
            </a:r>
          </a:p>
          <a:p>
            <a:pPr algn="ctr" eaLnBrk="1" hangingPunct="1"/>
            <a:r>
              <a:rPr lang="en-US" sz="3333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Presenter:</a:t>
            </a:r>
            <a:r>
              <a:rPr lang="en-US" sz="3333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Akash Levy, </a:t>
            </a:r>
            <a:r>
              <a:rPr lang="en-US" sz="3333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Advisor: </a:t>
            </a:r>
            <a:r>
              <a:rPr lang="en-US" sz="3333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Priyanka Raina</a:t>
            </a:r>
          </a:p>
          <a:p>
            <a:pPr algn="ctr" eaLnBrk="1" hangingPunct="1"/>
            <a:r>
              <a:rPr lang="en-US" sz="3333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Department of Electrical Engineering, Stanford University, Stanford, CA 94305, USA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22401" y="25031699"/>
            <a:ext cx="5163637" cy="18527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57140" tIns="28570" rIns="57140" bIns="28570" rtlCol="0">
            <a:spAutoFit/>
          </a:bodyPr>
          <a:lstStyle/>
          <a:p>
            <a:r>
              <a:rPr lang="en-US" sz="2333" dirty="0"/>
              <a:t>Akash Levy</a:t>
            </a:r>
          </a:p>
          <a:p>
            <a:r>
              <a:rPr lang="en-US" sz="2333" dirty="0"/>
              <a:t>Stanford University, Electrical Engineering</a:t>
            </a:r>
          </a:p>
          <a:p>
            <a:r>
              <a:rPr lang="en-US" sz="2333" dirty="0"/>
              <a:t>Email: </a:t>
            </a:r>
            <a:r>
              <a:rPr lang="en-US" sz="2333" dirty="0">
                <a:hlinkClick r:id="rId2"/>
              </a:rPr>
              <a:t>akashl@stanford.edu</a:t>
            </a:r>
            <a:endParaRPr lang="en-US" sz="2333" dirty="0"/>
          </a:p>
          <a:p>
            <a:r>
              <a:rPr lang="en-US" sz="2333" dirty="0"/>
              <a:t>Website: </a:t>
            </a:r>
            <a:r>
              <a:rPr lang="en-US" sz="2333" dirty="0">
                <a:hlinkClick r:id="rId3"/>
              </a:rPr>
              <a:t>akashlevy.com</a:t>
            </a:r>
            <a:r>
              <a:rPr lang="en-US" sz="2333" dirty="0"/>
              <a:t> </a:t>
            </a:r>
          </a:p>
          <a:p>
            <a:r>
              <a:rPr lang="en-US" sz="2333" dirty="0"/>
              <a:t>Phone: (646) 623-0283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2400" y="24288752"/>
            <a:ext cx="1616448" cy="622020"/>
          </a:xfrm>
          <a:prstGeom prst="rect">
            <a:avLst/>
          </a:prstGeom>
          <a:noFill/>
        </p:spPr>
        <p:txBody>
          <a:bodyPr wrap="none" lIns="57140" tIns="28570" rIns="57140" bIns="28570" rtlCol="0">
            <a:spAutoFit/>
          </a:bodyPr>
          <a:lstStyle/>
          <a:p>
            <a:r>
              <a:rPr lang="en-US" sz="3667" b="1" dirty="0"/>
              <a:t>Contact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288000" y="24843803"/>
            <a:ext cx="16256000" cy="2019301"/>
          </a:xfrm>
          <a:prstGeom prst="rect">
            <a:avLst/>
          </a:prstGeom>
          <a:noFill/>
        </p:spPr>
        <p:txBody>
          <a:bodyPr wrap="square" lIns="57140" tIns="57140" rIns="57140" bIns="57140" numCol="1" spcCol="342842" rtlCol="0">
            <a:noAutofit/>
          </a:bodyPr>
          <a:lstStyle/>
          <a:p>
            <a:pPr marL="228600" indent="-228600" defTabSz="914400"/>
            <a:r>
              <a:rPr lang="en-US" sz="1800" dirty="0"/>
              <a:t>[1] C. Chen, R. </a:t>
            </a:r>
            <a:r>
              <a:rPr lang="en-US" sz="1800" dirty="0" err="1"/>
              <a:t>Parsa</a:t>
            </a:r>
            <a:r>
              <a:rPr lang="en-US" sz="1800" dirty="0"/>
              <a:t>, N. </a:t>
            </a:r>
            <a:r>
              <a:rPr lang="en-US" sz="1800" dirty="0" err="1"/>
              <a:t>Patil</a:t>
            </a:r>
            <a:r>
              <a:rPr lang="en-US" sz="1800" dirty="0"/>
              <a:t>, S. Chong, K. </a:t>
            </a:r>
            <a:r>
              <a:rPr lang="en-US" sz="1800" dirty="0" err="1"/>
              <a:t>Akarvardar</a:t>
            </a:r>
            <a:r>
              <a:rPr lang="en-US" sz="1800" dirty="0"/>
              <a:t>, J. </a:t>
            </a:r>
            <a:r>
              <a:rPr lang="en-US" sz="1800" dirty="0" err="1"/>
              <a:t>Provine</a:t>
            </a:r>
            <a:r>
              <a:rPr lang="en-US" sz="1800" dirty="0"/>
              <a:t>, D. Lewis, J. Watt, R. T. Howe, H.-S. P. Wong, et al., “Efficient FPGAs using nanoelectromechanical relays,” in Proceedings of the 18th annual ACM/SIGDA international symposium on Field programmable gate arrays, pp. 273–282, ACM, 2010.</a:t>
            </a:r>
          </a:p>
          <a:p>
            <a:pPr marL="228600" indent="-228600" defTabSz="914400"/>
            <a:r>
              <a:rPr lang="en-US" sz="1800" dirty="0"/>
              <a:t>[2] Ye, Z. A., S. Almeida, M. </a:t>
            </a:r>
            <a:r>
              <a:rPr lang="en-US" sz="1800" dirty="0" err="1"/>
              <a:t>Rusch</a:t>
            </a:r>
            <a:r>
              <a:rPr lang="en-US" sz="1800" dirty="0"/>
              <a:t>, A. </a:t>
            </a:r>
            <a:r>
              <a:rPr lang="en-US" sz="1800" dirty="0" err="1"/>
              <a:t>Perlas</a:t>
            </a:r>
            <a:r>
              <a:rPr lang="en-US" sz="1800" dirty="0"/>
              <a:t>, W. Zhang, U. </a:t>
            </a:r>
            <a:r>
              <a:rPr lang="en-US" sz="1800" dirty="0" err="1"/>
              <a:t>Sikder</a:t>
            </a:r>
            <a:r>
              <a:rPr lang="en-US" sz="1800" dirty="0"/>
              <a:t>, J. Jeon, V. </a:t>
            </a:r>
            <a:r>
              <a:rPr lang="en-US" sz="1800" dirty="0" err="1"/>
              <a:t>Stojanović</a:t>
            </a:r>
            <a:r>
              <a:rPr lang="en-US" sz="1800" dirty="0"/>
              <a:t>, and T-JK Liu. "Demonstration of 50-mV Digital Integrated Circuits with Microelectromechanical Relays." In 2018 IEEE International Electron Devices Meeting (IEDM), pp. 4-1. IEEE, 2018.</a:t>
            </a:r>
          </a:p>
          <a:p>
            <a:pPr marL="228600" indent="-228600" defTabSz="914400"/>
            <a:r>
              <a:rPr lang="en-US" sz="1800" dirty="0"/>
              <a:t>[3] Y. Y. </a:t>
            </a:r>
            <a:r>
              <a:rPr lang="en-US" sz="1800" dirty="0" err="1"/>
              <a:t>Liauw</a:t>
            </a:r>
            <a:r>
              <a:rPr lang="en-US" sz="1800" dirty="0"/>
              <a:t>, Z. Zhang, W. Kim, A. El Gamal, and S. S. Wong, “Nonvolatile 3D-FPGA with monolithically stacked RRAM-based configuration memory,” in Solid-State Circuits Conference Digest of Technical Papers (ISSCC), 2012 IEEE International, pp. 406–408, IEEE, 2012.</a:t>
            </a:r>
          </a:p>
          <a:p>
            <a:pPr marL="228600" indent="-228600" defTabSz="914400"/>
            <a:endParaRPr lang="en-US" sz="1800" dirty="0"/>
          </a:p>
          <a:p>
            <a:pPr marL="228600" indent="-228600" defTabSz="914400"/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8288003" y="24288752"/>
            <a:ext cx="2257201" cy="622020"/>
          </a:xfrm>
          <a:prstGeom prst="rect">
            <a:avLst/>
          </a:prstGeom>
          <a:noFill/>
        </p:spPr>
        <p:txBody>
          <a:bodyPr wrap="none" lIns="57140" tIns="28570" rIns="57140" bIns="28570" rtlCol="0">
            <a:spAutoFit/>
          </a:bodyPr>
          <a:lstStyle/>
          <a:p>
            <a:r>
              <a:rPr lang="en-US" sz="3667" b="1" dirty="0"/>
              <a:t>References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19200" y="4000500"/>
            <a:ext cx="10972800" cy="571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40" tIns="28570" rIns="57140" bIns="28570" rtlCol="0" anchor="ctr"/>
          <a:lstStyle/>
          <a:p>
            <a:pPr algn="ctr"/>
            <a:r>
              <a:rPr lang="en-US" sz="3667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Nanotechnologies for Reconfigurable Routing</a:t>
            </a: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2801600" y="4571998"/>
            <a:ext cx="10972800" cy="1894360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14281" tIns="114281" rIns="114281" bIns="114281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eaLnBrk="1" hangingPunct="1"/>
            <a:endParaRPr lang="en-US" sz="3200" i="1" dirty="0">
              <a:latin typeface="Calibri" pitchFamily="34" charset="0"/>
            </a:endParaRPr>
          </a:p>
          <a:p>
            <a:pPr eaLnBrk="1" hangingPunct="1"/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i="1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801600" y="4000500"/>
            <a:ext cx="10972800" cy="571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40" tIns="28570" rIns="57140" bIns="28570" rtlCol="0" anchor="ctr"/>
          <a:lstStyle/>
          <a:p>
            <a:pPr algn="ctr"/>
            <a:r>
              <a:rPr lang="en-US" sz="3667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Hybrid Design Schematics &amp; Operation</a:t>
            </a: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4384000" y="19202400"/>
            <a:ext cx="10972800" cy="423188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14281" tIns="114281" rIns="114281" bIns="114281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Simulation &amp; Modeling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Test with different device parameters/levels of sophistication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Row/column drivers need to be simulated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NEM relay layout optimization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Fabrication &amp; Characterization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Test crossbar array of dual-RRAM SET/RESET and voltage divider properties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Fabricate NEM relays with larger bit widths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VLSI Circuit Design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Integration with AHA project CGRA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Architectural Analysis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Calculate approximately what benefits are (area, energy, delay)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Build a parametrized cost model for system components (average area/energy/delay cost, given switch box parameters, size of array, etc.)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4384000" y="18669000"/>
            <a:ext cx="10972800" cy="571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40" tIns="28570" rIns="57140" bIns="28570" rtlCol="0" anchor="ctr"/>
          <a:lstStyle/>
          <a:p>
            <a:pPr algn="ctr"/>
            <a:r>
              <a:rPr lang="en-US" sz="3667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Next Steps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45" y="901303"/>
            <a:ext cx="6273800" cy="1673013"/>
          </a:xfrm>
          <a:prstGeom prst="rect">
            <a:avLst/>
          </a:prstGeom>
        </p:spPr>
      </p:pic>
      <p:sp>
        <p:nvSpPr>
          <p:cNvPr id="177" name="TextBox 176"/>
          <p:cNvSpPr txBox="1"/>
          <p:nvPr/>
        </p:nvSpPr>
        <p:spPr>
          <a:xfrm>
            <a:off x="9047912" y="24373380"/>
            <a:ext cx="3957089" cy="622020"/>
          </a:xfrm>
          <a:prstGeom prst="rect">
            <a:avLst/>
          </a:prstGeom>
          <a:noFill/>
        </p:spPr>
        <p:txBody>
          <a:bodyPr wrap="none" lIns="57140" tIns="28570" rIns="57140" bIns="28570" rtlCol="0">
            <a:spAutoFit/>
          </a:bodyPr>
          <a:lstStyle/>
          <a:p>
            <a:r>
              <a:rPr lang="en-US" sz="3667" b="1" dirty="0"/>
              <a:t>Acknowledgements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032218" y="25088323"/>
            <a:ext cx="5445782" cy="14937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57140" tIns="28570" rIns="57140" bIns="28570" rtlCol="0">
            <a:spAutoFit/>
          </a:bodyPr>
          <a:lstStyle/>
          <a:p>
            <a:r>
              <a:rPr lang="en-US" sz="2333" dirty="0"/>
              <a:t>I would like to thank Prof. Simon Wong and Prof. H.S. Philip Wong for their input on the RRAM read/write schemes, and their help with device testing.</a:t>
            </a:r>
          </a:p>
        </p:txBody>
      </p:sp>
      <p:sp>
        <p:nvSpPr>
          <p:cNvPr id="308" name="Text Box 194"/>
          <p:cNvSpPr txBox="1">
            <a:spLocks noChangeArrowheads="1"/>
          </p:cNvSpPr>
          <p:nvPr/>
        </p:nvSpPr>
        <p:spPr bwMode="auto">
          <a:xfrm>
            <a:off x="24384000" y="4572000"/>
            <a:ext cx="10972800" cy="13836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14281" tIns="114281" rIns="114281" bIns="114281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667" dirty="0">
              <a:latin typeface="Calibri" pitchFamily="34" charset="0"/>
            </a:endParaRPr>
          </a:p>
          <a:p>
            <a:pPr eaLnBrk="1" hangingPunct="1"/>
            <a:endParaRPr lang="en-US" sz="2667" dirty="0">
              <a:latin typeface="Calibri" pitchFamily="34" charset="0"/>
            </a:endParaRPr>
          </a:p>
          <a:p>
            <a:pPr eaLnBrk="1" hangingPunct="1"/>
            <a:endParaRPr lang="en-US" sz="2667" dirty="0">
              <a:latin typeface="Calibri" pitchFamily="34" charset="0"/>
            </a:endParaRPr>
          </a:p>
          <a:p>
            <a:pPr eaLnBrk="1" hangingPunct="1"/>
            <a:endParaRPr lang="en-US" sz="2667" dirty="0">
              <a:latin typeface="Calibri" pitchFamily="34" charset="0"/>
            </a:endParaRPr>
          </a:p>
          <a:p>
            <a:pPr eaLnBrk="1" hangingPunct="1"/>
            <a:endParaRPr lang="en-US" sz="2667" dirty="0">
              <a:latin typeface="Calibri" pitchFamily="34" charset="0"/>
            </a:endParaRPr>
          </a:p>
          <a:p>
            <a:pPr eaLnBrk="1" hangingPunct="1"/>
            <a:endParaRPr lang="en-US" sz="2667" dirty="0">
              <a:latin typeface="Calibri" pitchFamily="34" charset="0"/>
            </a:endParaRPr>
          </a:p>
          <a:p>
            <a:pPr eaLnBrk="1" hangingPunct="1"/>
            <a:endParaRPr lang="en-US" sz="2667" dirty="0">
              <a:latin typeface="Calibri" pitchFamily="34" charset="0"/>
            </a:endParaRPr>
          </a:p>
          <a:p>
            <a:pPr eaLnBrk="1" hangingPunct="1"/>
            <a:endParaRPr lang="en-US" sz="2667" dirty="0">
              <a:latin typeface="Calibri" pitchFamily="34" charset="0"/>
            </a:endParaRPr>
          </a:p>
          <a:p>
            <a:pPr eaLnBrk="1" hangingPunct="1"/>
            <a:endParaRPr lang="en-US" sz="2667" dirty="0">
              <a:latin typeface="Calibri" pitchFamily="34" charset="0"/>
            </a:endParaRPr>
          </a:p>
          <a:p>
            <a:pPr eaLnBrk="1" hangingPunct="1"/>
            <a:endParaRPr lang="en-US" sz="2667" dirty="0">
              <a:latin typeface="Calibri" pitchFamily="34" charset="0"/>
            </a:endParaRPr>
          </a:p>
          <a:p>
            <a:pPr eaLnBrk="1" hangingPunct="1"/>
            <a:endParaRPr lang="en-US" sz="2667" dirty="0">
              <a:latin typeface="Calibri" pitchFamily="34" charset="0"/>
            </a:endParaRPr>
          </a:p>
          <a:p>
            <a:pPr eaLnBrk="1" hangingPunct="1"/>
            <a:endParaRPr lang="en-US" sz="2667" dirty="0">
              <a:latin typeface="Calibri" pitchFamily="34" charset="0"/>
            </a:endParaRPr>
          </a:p>
          <a:p>
            <a:pPr eaLnBrk="1" hangingPunct="1"/>
            <a:endParaRPr lang="en-US" sz="2667" dirty="0">
              <a:latin typeface="Calibri" pitchFamily="34" charset="0"/>
            </a:endParaRPr>
          </a:p>
          <a:p>
            <a:pPr eaLnBrk="1" hangingPunct="1"/>
            <a:endParaRPr lang="en-US" sz="2667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667" dirty="0">
              <a:latin typeface="Calibri" pitchFamily="34" charset="0"/>
            </a:endParaRPr>
          </a:p>
          <a:p>
            <a:pPr eaLnBrk="1" hangingPunct="1"/>
            <a:endParaRPr lang="en-US" sz="2667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Conclusion: top organizations have access to your entire browsing history</a:t>
            </a:r>
          </a:p>
          <a:p>
            <a:pPr eaLnBrk="1" hangingPunct="1"/>
            <a:endParaRPr lang="en-US" sz="2667" dirty="0">
              <a:latin typeface="Calibri" pitchFamily="34" charset="0"/>
            </a:endParaRPr>
          </a:p>
          <a:p>
            <a:pPr eaLnBrk="1" hangingPunct="1"/>
            <a:endParaRPr lang="en-US" sz="2667" dirty="0">
              <a:latin typeface="Calibri" pitchFamily="34" charset="0"/>
            </a:endParaRPr>
          </a:p>
          <a:p>
            <a:pPr eaLnBrk="1" hangingPunct="1"/>
            <a:endParaRPr lang="en-US" sz="2667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667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667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667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667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667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667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667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667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24384000" y="4000500"/>
            <a:ext cx="10972800" cy="571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40" tIns="28570" rIns="57140" bIns="28570" rtlCol="0" anchor="ctr"/>
          <a:lstStyle/>
          <a:p>
            <a:pPr algn="ctr"/>
            <a:r>
              <a:rPr lang="en-US" sz="3667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Hybrid Design Draft Layouts</a:t>
            </a:r>
          </a:p>
        </p:txBody>
      </p:sp>
      <p:sp>
        <p:nvSpPr>
          <p:cNvPr id="2740" name="AutoShape 394"/>
          <p:cNvSpPr>
            <a:spLocks noChangeAspect="1" noChangeArrowheads="1" noTextEdit="1"/>
          </p:cNvSpPr>
          <p:nvPr/>
        </p:nvSpPr>
        <p:spPr bwMode="auto">
          <a:xfrm>
            <a:off x="24411833" y="4848301"/>
            <a:ext cx="5814486" cy="436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4444"/>
          </a:p>
        </p:txBody>
      </p:sp>
      <p:sp>
        <p:nvSpPr>
          <p:cNvPr id="3744" name="AutoShape 1328"/>
          <p:cNvSpPr>
            <a:spLocks noChangeAspect="1" noChangeArrowheads="1" noTextEdit="1"/>
          </p:cNvSpPr>
          <p:nvPr/>
        </p:nvSpPr>
        <p:spPr bwMode="auto">
          <a:xfrm>
            <a:off x="25966735" y="9188926"/>
            <a:ext cx="7807330" cy="585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4444"/>
          </a:p>
        </p:txBody>
      </p:sp>
      <p:sp>
        <p:nvSpPr>
          <p:cNvPr id="49" name="Text Box 192">
            <a:extLst>
              <a:ext uri="{FF2B5EF4-FFF2-40B4-BE49-F238E27FC236}">
                <a16:creationId xmlns:a16="http://schemas.microsoft.com/office/drawing/2014/main" id="{EA7F2BA5-C3F1-864E-ABE2-95F0AC115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571998"/>
            <a:ext cx="10972800" cy="1894360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14281" tIns="114281" rIns="114281" bIns="114281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80985" indent="-380985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Reconfigurable routing in FPGAs/CGRAs is costly</a:t>
            </a:r>
          </a:p>
          <a:p>
            <a:pPr marL="1123935" lvl="1" indent="-380985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Increases area (80-90% of FPGA area is routing)</a:t>
            </a:r>
          </a:p>
          <a:p>
            <a:pPr marL="1123935" lvl="1" indent="-380985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Increases power (5-12x)</a:t>
            </a:r>
          </a:p>
          <a:p>
            <a:pPr marL="1123935" lvl="1" indent="-380985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Increases delay (3-4x)</a:t>
            </a: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Solution: new nanotechnologies</a:t>
            </a:r>
          </a:p>
          <a:p>
            <a:pPr marL="1123935" lvl="1" indent="-380985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NEM relays (images adapted from [1], [2])</a:t>
            </a:r>
          </a:p>
          <a:p>
            <a:pPr marL="1123935" lvl="1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23935" lvl="1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23935" lvl="1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23935" lvl="1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23935" lvl="1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23935" lvl="1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23935" lvl="1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23935" lvl="1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23935" lvl="1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23935" lvl="1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23935" lvl="1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23935" lvl="1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RRAM</a:t>
            </a:r>
          </a:p>
          <a:p>
            <a:pPr marL="1123935" lvl="1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23935" lvl="1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23935" lvl="1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23935" lvl="1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23935" lvl="1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23935" lvl="1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eaLnBrk="1" hangingPunct="1"/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eaLnBrk="1" hangingPunct="1"/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Both can be integrated in 3D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Key idea: use two RRAM cells as voltage divider to control gate voltage of NEM relay</a:t>
            </a:r>
          </a:p>
          <a:p>
            <a:pPr marL="380985" indent="-380985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" name="Content Placeholder 4">
            <a:extLst>
              <a:ext uri="{FF2B5EF4-FFF2-40B4-BE49-F238E27FC236}">
                <a16:creationId xmlns:a16="http://schemas.microsoft.com/office/drawing/2014/main" id="{181B1DD9-1921-B843-902B-966B5CEE1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630" y="7679893"/>
            <a:ext cx="10616534" cy="5883707"/>
          </a:xfrm>
          <a:prstGeom prst="rect">
            <a:avLst/>
          </a:prstGeom>
        </p:spPr>
      </p:pic>
      <p:pic>
        <p:nvPicPr>
          <p:cNvPr id="53" name="Content Placeholder 4">
            <a:extLst>
              <a:ext uri="{FF2B5EF4-FFF2-40B4-BE49-F238E27FC236}">
                <a16:creationId xmlns:a16="http://schemas.microsoft.com/office/drawing/2014/main" id="{033CD6A8-E528-0642-A732-AFEA22846A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6097" y="13562196"/>
            <a:ext cx="10515600" cy="31256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529032F-3FF4-7347-88DE-57B5920241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6444" y="17474698"/>
            <a:ext cx="4415556" cy="27945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80443E-B3D7-DB47-A022-958D0F3359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1570" y="17496953"/>
            <a:ext cx="5497382" cy="305791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A6AF93A-01E8-B44B-B5AA-D6C58A0FFB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800" y="378211"/>
            <a:ext cx="1854562" cy="27818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21728C8-C060-A249-B451-EA3CF984CF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72344" y="16972024"/>
            <a:ext cx="10609265" cy="597936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9DAD4CF-6C58-174E-8A9A-A6A81C135B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50547" y="4615866"/>
            <a:ext cx="10252857" cy="52410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A8A729F-9E5F-AB48-B994-1D192A372D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83367" y="10306849"/>
            <a:ext cx="10609265" cy="6442195"/>
          </a:xfrm>
          <a:prstGeom prst="rect">
            <a:avLst/>
          </a:prstGeom>
        </p:spPr>
      </p:pic>
      <p:pic>
        <p:nvPicPr>
          <p:cNvPr id="475" name="Picture 474">
            <a:extLst>
              <a:ext uri="{FF2B5EF4-FFF2-40B4-BE49-F238E27FC236}">
                <a16:creationId xmlns:a16="http://schemas.microsoft.com/office/drawing/2014/main" id="{83D73DD0-5D8B-9244-9ABB-96C79D6D61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688800" y="4970545"/>
            <a:ext cx="10534334" cy="7450055"/>
          </a:xfrm>
          <a:prstGeom prst="rect">
            <a:avLst/>
          </a:prstGeom>
        </p:spPr>
      </p:pic>
      <p:pic>
        <p:nvPicPr>
          <p:cNvPr id="476" name="Picture 475">
            <a:extLst>
              <a:ext uri="{FF2B5EF4-FFF2-40B4-BE49-F238E27FC236}">
                <a16:creationId xmlns:a16="http://schemas.microsoft.com/office/drawing/2014/main" id="{2A055301-16CC-4941-82EE-97C3B876C1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736385" y="12992100"/>
            <a:ext cx="5304729" cy="5262291"/>
          </a:xfrm>
          <a:prstGeom prst="rect">
            <a:avLst/>
          </a:prstGeom>
        </p:spPr>
      </p:pic>
      <p:pic>
        <p:nvPicPr>
          <p:cNvPr id="477" name="Picture 476">
            <a:extLst>
              <a:ext uri="{FF2B5EF4-FFF2-40B4-BE49-F238E27FC236}">
                <a16:creationId xmlns:a16="http://schemas.microsoft.com/office/drawing/2014/main" id="{8275CE2E-0DA0-CA41-8CC4-6443F55667E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840965" y="13261045"/>
            <a:ext cx="4838700" cy="47244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78" name="Picture 477">
            <a:extLst>
              <a:ext uri="{FF2B5EF4-FFF2-40B4-BE49-F238E27FC236}">
                <a16:creationId xmlns:a16="http://schemas.microsoft.com/office/drawing/2014/main" id="{ACB31884-2108-6D41-87B4-B87E8DF60C2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156150" y="457200"/>
            <a:ext cx="2533650" cy="24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15603</TotalTime>
  <Words>429</Words>
  <Application>Microsoft Macintosh PowerPoint</Application>
  <PresentationFormat>Custom</PresentationFormat>
  <Paragraphs>137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Akash Levy</cp:lastModifiedBy>
  <cp:revision>248</cp:revision>
  <cp:lastPrinted>2016-01-05T21:40:07Z</cp:lastPrinted>
  <dcterms:created xsi:type="dcterms:W3CDTF">2013-02-10T21:14:48Z</dcterms:created>
  <dcterms:modified xsi:type="dcterms:W3CDTF">2019-03-29T10:15:14Z</dcterms:modified>
</cp:coreProperties>
</file>