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197"/>
  </p:normalViewPr>
  <p:slideViewPr>
    <p:cSldViewPr snapToGrid="0">
      <p:cViewPr varScale="1">
        <p:scale>
          <a:sx n="50" d="100"/>
          <a:sy n="50" d="100"/>
        </p:scale>
        <p:origin x="3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51323"/>
            <a:ext cx="10363200" cy="564015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08981"/>
            <a:ext cx="9144000" cy="391135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31CD-E3CD-8F42-9B78-0588F46DB52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AA0-8EDE-AC45-B6D1-10FE95B7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4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31CD-E3CD-8F42-9B78-0588F46DB52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AA0-8EDE-AC45-B6D1-10FE95B7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9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2524"/>
            <a:ext cx="2628900" cy="137291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2524"/>
            <a:ext cx="7734300" cy="137291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31CD-E3CD-8F42-9B78-0588F46DB52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AA0-8EDE-AC45-B6D1-10FE95B7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0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31CD-E3CD-8F42-9B78-0588F46DB52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AA0-8EDE-AC45-B6D1-10FE95B7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6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38864"/>
            <a:ext cx="10515600" cy="673893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41548"/>
            <a:ext cx="10515600" cy="354384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31CD-E3CD-8F42-9B78-0588F46DB52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AA0-8EDE-AC45-B6D1-10FE95B7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12617"/>
            <a:ext cx="5181600" cy="102790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12617"/>
            <a:ext cx="5181600" cy="102790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31CD-E3CD-8F42-9B78-0588F46DB52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AA0-8EDE-AC45-B6D1-10FE95B7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2527"/>
            <a:ext cx="10515600" cy="31313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71359"/>
            <a:ext cx="5157787" cy="19463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17660"/>
            <a:ext cx="5157787" cy="87039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71359"/>
            <a:ext cx="5183188" cy="19463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17660"/>
            <a:ext cx="5183188" cy="87039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31CD-E3CD-8F42-9B78-0588F46DB52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AA0-8EDE-AC45-B6D1-10FE95B7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31CD-E3CD-8F42-9B78-0588F46DB52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AA0-8EDE-AC45-B6D1-10FE95B7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8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31CD-E3CD-8F42-9B78-0588F46DB52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AA0-8EDE-AC45-B6D1-10FE95B7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0029"/>
            <a:ext cx="3932237" cy="378010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32567"/>
            <a:ext cx="6172200" cy="1151281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60131"/>
            <a:ext cx="3932237" cy="900399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31CD-E3CD-8F42-9B78-0588F46DB52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AA0-8EDE-AC45-B6D1-10FE95B7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8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0029"/>
            <a:ext cx="3932237" cy="378010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32567"/>
            <a:ext cx="6172200" cy="1151281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60131"/>
            <a:ext cx="3932237" cy="900399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31CD-E3CD-8F42-9B78-0588F46DB52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CAA0-8EDE-AC45-B6D1-10FE95B7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9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2527"/>
            <a:ext cx="10515600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12617"/>
            <a:ext cx="10515600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15410"/>
            <a:ext cx="274320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731CD-E3CD-8F42-9B78-0588F46DB52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15410"/>
            <a:ext cx="411480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15410"/>
            <a:ext cx="274320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CAA0-8EDE-AC45-B6D1-10FE95B7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8F6CEA8-05CD-B9F7-FEA9-E2EC70924268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353264" y="1882119"/>
            <a:ext cx="15418" cy="187953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7210A47-DB1E-D000-00F5-F5CF8C7A422A}"/>
              </a:ext>
            </a:extLst>
          </p:cNvPr>
          <p:cNvGrpSpPr/>
          <p:nvPr/>
        </p:nvGrpSpPr>
        <p:grpSpPr>
          <a:xfrm>
            <a:off x="1236891" y="907553"/>
            <a:ext cx="2260880" cy="974566"/>
            <a:chOff x="5301344" y="1888378"/>
            <a:chExt cx="2260880" cy="9745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A169F3-5BDB-7668-6A21-4F5CB6E9F124}"/>
                </a:ext>
              </a:extLst>
            </p:cNvPr>
            <p:cNvGrpSpPr/>
            <p:nvPr/>
          </p:nvGrpSpPr>
          <p:grpSpPr>
            <a:xfrm>
              <a:off x="5414403" y="2008415"/>
              <a:ext cx="681597" cy="723600"/>
              <a:chOff x="216075" y="1055915"/>
              <a:chExt cx="681597" cy="723600"/>
            </a:xfrm>
          </p:grpSpPr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87F22E1-0CFA-2642-E479-082975B62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0371" y="1055915"/>
                <a:ext cx="643200" cy="723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DBB06D-E488-C74F-919A-2771AA843508}"/>
                  </a:ext>
                </a:extLst>
              </p:cNvPr>
              <p:cNvSpPr txBox="1"/>
              <p:nvPr/>
            </p:nvSpPr>
            <p:spPr>
              <a:xfrm>
                <a:off x="216075" y="133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spc="100" dirty="0" err="1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uBAM</a:t>
                </a:r>
                <a:endParaRPr lang="en-US" sz="1200" b="1" spc="1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6BF1112-63C8-A5EF-D092-54D7B4C6988F}"/>
                </a:ext>
              </a:extLst>
            </p:cNvPr>
            <p:cNvSpPr/>
            <p:nvPr/>
          </p:nvSpPr>
          <p:spPr>
            <a:xfrm>
              <a:off x="5301344" y="1888378"/>
              <a:ext cx="2260880" cy="974566"/>
            </a:xfrm>
            <a:prstGeom prst="round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258088-6319-43C7-3BD2-E2E2BA7B9A57}"/>
                </a:ext>
              </a:extLst>
            </p:cNvPr>
            <p:cNvSpPr txBox="1"/>
            <p:nvPr/>
          </p:nvSpPr>
          <p:spPr>
            <a:xfrm>
              <a:off x="6138864" y="2050154"/>
              <a:ext cx="1423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100" dirty="0" err="1">
                  <a:solidFill>
                    <a:srgbClr val="2D3A87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HiC</a:t>
              </a:r>
              <a:r>
                <a:rPr lang="en-US" b="1" spc="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&amp; </a:t>
              </a:r>
              <a:r>
                <a:rPr lang="en-US" b="1" spc="100" dirty="0">
                  <a:solidFill>
                    <a:srgbClr val="2D3A87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Illumina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F27A93-BB04-6ADA-E894-87BD79A77BCB}"/>
              </a:ext>
            </a:extLst>
          </p:cNvPr>
          <p:cNvGrpSpPr/>
          <p:nvPr/>
        </p:nvGrpSpPr>
        <p:grpSpPr>
          <a:xfrm>
            <a:off x="8570165" y="907553"/>
            <a:ext cx="2489345" cy="974566"/>
            <a:chOff x="5301344" y="1888378"/>
            <a:chExt cx="2489345" cy="97456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041C8B8-60B3-C3B9-EE77-6323082B9726}"/>
                </a:ext>
              </a:extLst>
            </p:cNvPr>
            <p:cNvGrpSpPr/>
            <p:nvPr/>
          </p:nvGrpSpPr>
          <p:grpSpPr>
            <a:xfrm>
              <a:off x="5414403" y="2008415"/>
              <a:ext cx="681597" cy="723600"/>
              <a:chOff x="216075" y="1055915"/>
              <a:chExt cx="681597" cy="723600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6CB119D4-621C-1D80-F20C-30F7C1949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0371" y="1055915"/>
                <a:ext cx="643200" cy="7236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3EED5F-2645-8208-15CD-17EA2B5B64F1}"/>
                  </a:ext>
                </a:extLst>
              </p:cNvPr>
              <p:cNvSpPr txBox="1"/>
              <p:nvPr/>
            </p:nvSpPr>
            <p:spPr>
              <a:xfrm>
                <a:off x="216075" y="133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spc="100" dirty="0" err="1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uBAM</a:t>
                </a:r>
                <a:endParaRPr lang="en-US" sz="1200" b="1" spc="1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0421EA4-D316-A7EB-2724-6FA240D1C5F6}"/>
                </a:ext>
              </a:extLst>
            </p:cNvPr>
            <p:cNvSpPr/>
            <p:nvPr/>
          </p:nvSpPr>
          <p:spPr>
            <a:xfrm>
              <a:off x="5301344" y="1888378"/>
              <a:ext cx="2489345" cy="974566"/>
            </a:xfrm>
            <a:prstGeom prst="round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34DFBD-6D79-622A-57BA-562575E94A2F}"/>
                </a:ext>
              </a:extLst>
            </p:cNvPr>
            <p:cNvSpPr txBox="1"/>
            <p:nvPr/>
          </p:nvSpPr>
          <p:spPr>
            <a:xfrm>
              <a:off x="6093997" y="2041556"/>
              <a:ext cx="1679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100" dirty="0">
                  <a:solidFill>
                    <a:schemeClr val="accent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CLR</a:t>
              </a:r>
              <a:r>
                <a:rPr lang="en-US" b="1" spc="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&amp; </a:t>
              </a:r>
              <a:r>
                <a:rPr lang="en-US" b="1" spc="100" dirty="0">
                  <a:solidFill>
                    <a:schemeClr val="accent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CCS</a:t>
              </a:r>
              <a:r>
                <a:rPr lang="en-US" b="1" spc="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PacBio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811B84-B201-0C23-6AC0-BB098E23B11B}"/>
              </a:ext>
            </a:extLst>
          </p:cNvPr>
          <p:cNvGrpSpPr/>
          <p:nvPr/>
        </p:nvGrpSpPr>
        <p:grpSpPr>
          <a:xfrm>
            <a:off x="4903528" y="898196"/>
            <a:ext cx="2260880" cy="974566"/>
            <a:chOff x="5301344" y="1888378"/>
            <a:chExt cx="2260880" cy="97456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6EEC49-20C3-DF38-01F2-5C542E680F83}"/>
                </a:ext>
              </a:extLst>
            </p:cNvPr>
            <p:cNvGrpSpPr/>
            <p:nvPr/>
          </p:nvGrpSpPr>
          <p:grpSpPr>
            <a:xfrm>
              <a:off x="5414403" y="2008415"/>
              <a:ext cx="751681" cy="723600"/>
              <a:chOff x="216075" y="1055915"/>
              <a:chExt cx="751681" cy="723600"/>
            </a:xfrm>
          </p:grpSpPr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735AD64F-F9F2-800F-1F44-09E8B334B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0371" y="1055915"/>
                <a:ext cx="643200" cy="7236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A3B1E7-492B-A1C3-B257-B9C585696CC2}"/>
                  </a:ext>
                </a:extLst>
              </p:cNvPr>
              <p:cNvSpPr txBox="1"/>
              <p:nvPr/>
            </p:nvSpPr>
            <p:spPr>
              <a:xfrm>
                <a:off x="216075" y="1330627"/>
                <a:ext cx="751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spc="100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FASTQ</a:t>
                </a:r>
              </a:p>
            </p:txBody>
          </p: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F04C5EC-9562-A0E4-B092-2437E33C9602}"/>
                </a:ext>
              </a:extLst>
            </p:cNvPr>
            <p:cNvSpPr/>
            <p:nvPr/>
          </p:nvSpPr>
          <p:spPr>
            <a:xfrm>
              <a:off x="5301344" y="1888378"/>
              <a:ext cx="2260880" cy="974566"/>
            </a:xfrm>
            <a:prstGeom prst="round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B4449B-E766-3A62-4892-1D80C8D5CF45}"/>
                </a:ext>
              </a:extLst>
            </p:cNvPr>
            <p:cNvSpPr txBox="1"/>
            <p:nvPr/>
          </p:nvSpPr>
          <p:spPr>
            <a:xfrm>
              <a:off x="6140697" y="2216421"/>
              <a:ext cx="1317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ONT</a:t>
              </a:r>
              <a:endParaRPr lang="en-US" b="1" spc="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663A1FC-E5E7-2388-39EB-55FA9A6BF31C}"/>
              </a:ext>
            </a:extLst>
          </p:cNvPr>
          <p:cNvSpPr/>
          <p:nvPr/>
        </p:nvSpPr>
        <p:spPr>
          <a:xfrm>
            <a:off x="10144364" y="5457465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SAMTOOLS VIEW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ED8BD4B-B2D1-9034-92C4-ADDA1A71D56A}"/>
              </a:ext>
            </a:extLst>
          </p:cNvPr>
          <p:cNvSpPr/>
          <p:nvPr/>
        </p:nvSpPr>
        <p:spPr>
          <a:xfrm>
            <a:off x="7875638" y="4519802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BLAST BLASTN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B7389D2-2A75-DD2C-F15C-12419F8179B6}"/>
              </a:ext>
            </a:extLst>
          </p:cNvPr>
          <p:cNvSpPr/>
          <p:nvPr/>
        </p:nvSpPr>
        <p:spPr>
          <a:xfrm>
            <a:off x="10144364" y="2674182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SAMTOOLS COLLATE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5B81687-5CC6-D56B-B53A-23287813BB56}"/>
              </a:ext>
            </a:extLst>
          </p:cNvPr>
          <p:cNvSpPr/>
          <p:nvPr/>
        </p:nvSpPr>
        <p:spPr>
          <a:xfrm>
            <a:off x="10144364" y="3601943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SAMTOOLS FASTA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88846C6-688B-7C36-1D32-FC0830F8B93B}"/>
              </a:ext>
            </a:extLst>
          </p:cNvPr>
          <p:cNvSpPr/>
          <p:nvPr/>
        </p:nvSpPr>
        <p:spPr>
          <a:xfrm>
            <a:off x="7875638" y="3596992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GUNZIP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CA84716-8695-4EC1-6EBE-0B7ECFA6A6AB}"/>
              </a:ext>
            </a:extLst>
          </p:cNvPr>
          <p:cNvSpPr/>
          <p:nvPr/>
        </p:nvSpPr>
        <p:spPr>
          <a:xfrm>
            <a:off x="10144364" y="4529704"/>
            <a:ext cx="1586004" cy="614000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PACBIO FILTER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D911CFE-4C1B-16B6-ACEE-B7B5DECE8127}"/>
              </a:ext>
            </a:extLst>
          </p:cNvPr>
          <p:cNvSpPr/>
          <p:nvPr/>
        </p:nvSpPr>
        <p:spPr>
          <a:xfrm>
            <a:off x="7875638" y="2674182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SAMTOOLS VIEW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3DEFBF5-663C-F04E-09E8-22920F5D8B73}"/>
              </a:ext>
            </a:extLst>
          </p:cNvPr>
          <p:cNvSpPr/>
          <p:nvPr/>
        </p:nvSpPr>
        <p:spPr>
          <a:xfrm>
            <a:off x="7606550" y="2423666"/>
            <a:ext cx="4417256" cy="3953021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</a:t>
            </a:r>
          </a:p>
          <a:p>
            <a:r>
              <a:rPr lang="en-US" i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pacbio</a:t>
            </a:r>
            <a:endParaRPr lang="en-US" i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C71A51-5E33-707B-C745-A14497450D99}"/>
              </a:ext>
            </a:extLst>
          </p:cNvPr>
          <p:cNvCxnSpPr>
            <a:cxnSpLocks/>
          </p:cNvCxnSpPr>
          <p:nvPr/>
        </p:nvCxnSpPr>
        <p:spPr>
          <a:xfrm>
            <a:off x="9807963" y="1882119"/>
            <a:ext cx="341" cy="541547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90B14B-F86D-8477-6433-2C0BE192E8B1}"/>
              </a:ext>
            </a:extLst>
          </p:cNvPr>
          <p:cNvCxnSpPr>
            <a:cxnSpLocks/>
          </p:cNvCxnSpPr>
          <p:nvPr/>
        </p:nvCxnSpPr>
        <p:spPr>
          <a:xfrm>
            <a:off x="9461642" y="3001807"/>
            <a:ext cx="682722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A28AA3-BB6B-6329-CFD0-03011BC85E36}"/>
              </a:ext>
            </a:extLst>
          </p:cNvPr>
          <p:cNvCxnSpPr>
            <a:cxnSpLocks/>
          </p:cNvCxnSpPr>
          <p:nvPr/>
        </p:nvCxnSpPr>
        <p:spPr>
          <a:xfrm>
            <a:off x="9461642" y="2960557"/>
            <a:ext cx="682722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081929-6DE3-5A82-F8FC-31A7BC34743F}"/>
              </a:ext>
            </a:extLst>
          </p:cNvPr>
          <p:cNvCxnSpPr>
            <a:cxnSpLocks/>
          </p:cNvCxnSpPr>
          <p:nvPr/>
        </p:nvCxnSpPr>
        <p:spPr>
          <a:xfrm>
            <a:off x="9461642" y="3937979"/>
            <a:ext cx="682722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7B212F-599E-A67E-F64C-730042965F5D}"/>
              </a:ext>
            </a:extLst>
          </p:cNvPr>
          <p:cNvCxnSpPr>
            <a:cxnSpLocks/>
          </p:cNvCxnSpPr>
          <p:nvPr/>
        </p:nvCxnSpPr>
        <p:spPr>
          <a:xfrm>
            <a:off x="9461642" y="3896729"/>
            <a:ext cx="682722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38D2257-46C9-96B8-D7E6-5CBE4F4416DD}"/>
              </a:ext>
            </a:extLst>
          </p:cNvPr>
          <p:cNvCxnSpPr>
            <a:cxnSpLocks/>
          </p:cNvCxnSpPr>
          <p:nvPr/>
        </p:nvCxnSpPr>
        <p:spPr>
          <a:xfrm>
            <a:off x="9461642" y="4859254"/>
            <a:ext cx="682722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87A5DD-1D61-58A1-F615-CCDFBD587571}"/>
              </a:ext>
            </a:extLst>
          </p:cNvPr>
          <p:cNvCxnSpPr>
            <a:cxnSpLocks/>
          </p:cNvCxnSpPr>
          <p:nvPr/>
        </p:nvCxnSpPr>
        <p:spPr>
          <a:xfrm>
            <a:off x="9461642" y="4818004"/>
            <a:ext cx="682722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29FD2B9-FE6F-BCA6-A2B8-DF7B51A7A953}"/>
              </a:ext>
            </a:extLst>
          </p:cNvPr>
          <p:cNvCxnSpPr>
            <a:cxnSpLocks/>
          </p:cNvCxnSpPr>
          <p:nvPr/>
        </p:nvCxnSpPr>
        <p:spPr>
          <a:xfrm flipH="1">
            <a:off x="10937366" y="3288182"/>
            <a:ext cx="0" cy="3096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CB9178-CC27-3CAE-5BFA-9E4C6BE12EE0}"/>
              </a:ext>
            </a:extLst>
          </p:cNvPr>
          <p:cNvCxnSpPr>
            <a:cxnSpLocks/>
          </p:cNvCxnSpPr>
          <p:nvPr/>
        </p:nvCxnSpPr>
        <p:spPr>
          <a:xfrm>
            <a:off x="10975615" y="3288182"/>
            <a:ext cx="0" cy="30881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72FDBF-8C34-52FA-78B3-4DB162FC50B4}"/>
              </a:ext>
            </a:extLst>
          </p:cNvPr>
          <p:cNvCxnSpPr>
            <a:cxnSpLocks/>
          </p:cNvCxnSpPr>
          <p:nvPr/>
        </p:nvCxnSpPr>
        <p:spPr>
          <a:xfrm flipH="1">
            <a:off x="8672362" y="4210992"/>
            <a:ext cx="0" cy="3096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620BAB0-03F3-BC1E-C8E3-0EB57BB19FB5}"/>
              </a:ext>
            </a:extLst>
          </p:cNvPr>
          <p:cNvCxnSpPr>
            <a:cxnSpLocks/>
          </p:cNvCxnSpPr>
          <p:nvPr/>
        </p:nvCxnSpPr>
        <p:spPr>
          <a:xfrm>
            <a:off x="8710611" y="4210992"/>
            <a:ext cx="0" cy="30881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811CDD-E02C-235C-0A6A-3B7CD1BB3295}"/>
              </a:ext>
            </a:extLst>
          </p:cNvPr>
          <p:cNvCxnSpPr>
            <a:cxnSpLocks/>
          </p:cNvCxnSpPr>
          <p:nvPr/>
        </p:nvCxnSpPr>
        <p:spPr>
          <a:xfrm flipH="1">
            <a:off x="10936107" y="5140677"/>
            <a:ext cx="0" cy="3096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97DC4E1-82E6-3F94-80C6-49E465DD62A9}"/>
              </a:ext>
            </a:extLst>
          </p:cNvPr>
          <p:cNvCxnSpPr>
            <a:cxnSpLocks/>
          </p:cNvCxnSpPr>
          <p:nvPr/>
        </p:nvCxnSpPr>
        <p:spPr>
          <a:xfrm>
            <a:off x="10974356" y="5140677"/>
            <a:ext cx="0" cy="30881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F7EBCBE-5D96-F57B-4992-5B2608FFC779}"/>
              </a:ext>
            </a:extLst>
          </p:cNvPr>
          <p:cNvCxnSpPr>
            <a:cxnSpLocks/>
            <a:endCxn id="58" idx="7"/>
          </p:cNvCxnSpPr>
          <p:nvPr/>
        </p:nvCxnSpPr>
        <p:spPr>
          <a:xfrm>
            <a:off x="9833363" y="6376687"/>
            <a:ext cx="0" cy="1455597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98C93AD-A9D3-4E6F-3EF7-5D4A9A4780FB}"/>
              </a:ext>
            </a:extLst>
          </p:cNvPr>
          <p:cNvSpPr/>
          <p:nvPr/>
        </p:nvSpPr>
        <p:spPr>
          <a:xfrm>
            <a:off x="9698687" y="7799321"/>
            <a:ext cx="232300" cy="225083"/>
          </a:xfrm>
          <a:prstGeom prst="ellipse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359CFC7-D49C-BEA4-AD2A-43B7E3E4D1A6}"/>
              </a:ext>
            </a:extLst>
          </p:cNvPr>
          <p:cNvSpPr/>
          <p:nvPr/>
        </p:nvSpPr>
        <p:spPr>
          <a:xfrm>
            <a:off x="2252532" y="3761656"/>
            <a:ext cx="232300" cy="225083"/>
          </a:xfrm>
          <a:prstGeom prst="ellipse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09515BE-6FA2-3300-21E9-494B3CB8FEE1}"/>
              </a:ext>
            </a:extLst>
          </p:cNvPr>
          <p:cNvCxnSpPr>
            <a:cxnSpLocks/>
            <a:stCxn id="18" idx="2"/>
            <a:endCxn id="73" idx="0"/>
          </p:cNvCxnSpPr>
          <p:nvPr/>
        </p:nvCxnSpPr>
        <p:spPr>
          <a:xfrm flipH="1">
            <a:off x="6033854" y="1872762"/>
            <a:ext cx="115" cy="58052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4178EB3-5CA7-D03B-520C-7F38FEA58C2F}"/>
              </a:ext>
            </a:extLst>
          </p:cNvPr>
          <p:cNvSpPr/>
          <p:nvPr/>
        </p:nvSpPr>
        <p:spPr>
          <a:xfrm>
            <a:off x="252609" y="3567197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SAMTOOLS FASTQ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BDBE8A5-55DE-44A4-3608-249A2B8A4EA1}"/>
              </a:ext>
            </a:extLst>
          </p:cNvPr>
          <p:cNvSpPr/>
          <p:nvPr/>
        </p:nvSpPr>
        <p:spPr>
          <a:xfrm>
            <a:off x="2252532" y="4528421"/>
            <a:ext cx="232300" cy="225083"/>
          </a:xfrm>
          <a:prstGeom prst="ellipse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9AF5014-0948-11B9-8994-620E01865684}"/>
              </a:ext>
            </a:extLst>
          </p:cNvPr>
          <p:cNvSpPr/>
          <p:nvPr/>
        </p:nvSpPr>
        <p:spPr>
          <a:xfrm>
            <a:off x="5917703" y="7678021"/>
            <a:ext cx="232300" cy="225083"/>
          </a:xfrm>
          <a:prstGeom prst="ellipse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A6D8625-F085-7F63-A364-B251D2EDF9EF}"/>
              </a:ext>
            </a:extLst>
          </p:cNvPr>
          <p:cNvSpPr/>
          <p:nvPr/>
        </p:nvSpPr>
        <p:spPr>
          <a:xfrm>
            <a:off x="252609" y="4333962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BWAMEM2 MEM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C40866A-5B35-43A1-08C6-393FC7B304E2}"/>
              </a:ext>
            </a:extLst>
          </p:cNvPr>
          <p:cNvSpPr/>
          <p:nvPr/>
        </p:nvSpPr>
        <p:spPr>
          <a:xfrm>
            <a:off x="10181354" y="7579141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MINIMAP2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ALIGN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EF763C1-D772-2F02-DACC-8FC768B59838}"/>
              </a:ext>
            </a:extLst>
          </p:cNvPr>
          <p:cNvSpPr/>
          <p:nvPr/>
        </p:nvSpPr>
        <p:spPr>
          <a:xfrm>
            <a:off x="2706015" y="7420076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SAMTOOLS MARKDUP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9665957-0159-80F0-8E52-767C9ED1F42C}"/>
              </a:ext>
            </a:extLst>
          </p:cNvPr>
          <p:cNvSpPr/>
          <p:nvPr/>
        </p:nvSpPr>
        <p:spPr>
          <a:xfrm>
            <a:off x="437289" y="7427002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SAMTOOLS SORT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66740D7-A2C7-7E94-4881-88EFB82BFC69}"/>
              </a:ext>
            </a:extLst>
          </p:cNvPr>
          <p:cNvSpPr/>
          <p:nvPr/>
        </p:nvSpPr>
        <p:spPr>
          <a:xfrm>
            <a:off x="2706015" y="5581382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SAMTOOLS MERGE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7E64CE5-436A-680B-14A6-5DD7F2E7983C}"/>
              </a:ext>
            </a:extLst>
          </p:cNvPr>
          <p:cNvSpPr/>
          <p:nvPr/>
        </p:nvSpPr>
        <p:spPr>
          <a:xfrm>
            <a:off x="2706015" y="6509143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SAMTOOLS COLLATE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A162397-63D8-66EC-63AA-7AAE2D094041}"/>
              </a:ext>
            </a:extLst>
          </p:cNvPr>
          <p:cNvSpPr/>
          <p:nvPr/>
        </p:nvSpPr>
        <p:spPr>
          <a:xfrm>
            <a:off x="437289" y="6504192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SAMTOOLS FIXMATE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9C3A805C-E815-808C-F878-072EE3E598BA}"/>
              </a:ext>
            </a:extLst>
          </p:cNvPr>
          <p:cNvSpPr/>
          <p:nvPr/>
        </p:nvSpPr>
        <p:spPr>
          <a:xfrm>
            <a:off x="437289" y="5581382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SAMTOOLS SORT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9B54EDF5-D098-ECB7-067E-A0D718A1669B}"/>
              </a:ext>
            </a:extLst>
          </p:cNvPr>
          <p:cNvSpPr/>
          <p:nvPr/>
        </p:nvSpPr>
        <p:spPr>
          <a:xfrm>
            <a:off x="168201" y="5330866"/>
            <a:ext cx="4417256" cy="3302831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i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markduplicate</a:t>
            </a:r>
            <a:endParaRPr lang="en-US" i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2773D14-3355-7202-1939-8511DA84C616}"/>
              </a:ext>
            </a:extLst>
          </p:cNvPr>
          <p:cNvCxnSpPr>
            <a:cxnSpLocks/>
          </p:cNvCxnSpPr>
          <p:nvPr/>
        </p:nvCxnSpPr>
        <p:spPr>
          <a:xfrm flipH="1">
            <a:off x="6033739" y="7905697"/>
            <a:ext cx="115" cy="54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2F1E21BF-618D-2A7D-9560-63E43E2DCA87}"/>
              </a:ext>
            </a:extLst>
          </p:cNvPr>
          <p:cNvSpPr/>
          <p:nvPr/>
        </p:nvSpPr>
        <p:spPr>
          <a:xfrm>
            <a:off x="5931771" y="8466398"/>
            <a:ext cx="232300" cy="225083"/>
          </a:xfrm>
          <a:prstGeom prst="ellipse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78F62FA3-DFBD-CB60-BB23-CDEEE32D7127}"/>
              </a:ext>
            </a:extLst>
          </p:cNvPr>
          <p:cNvSpPr/>
          <p:nvPr/>
        </p:nvSpPr>
        <p:spPr>
          <a:xfrm>
            <a:off x="10181354" y="8286012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SAMTOOLS MERGE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E45C7C8-692A-DFFB-D206-02DAADE35834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6029772" y="8703894"/>
            <a:ext cx="11678" cy="14970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B54CC893-B240-8C2E-D888-56307A3230E0}"/>
              </a:ext>
            </a:extLst>
          </p:cNvPr>
          <p:cNvSpPr/>
          <p:nvPr/>
        </p:nvSpPr>
        <p:spPr>
          <a:xfrm>
            <a:off x="9716158" y="8478811"/>
            <a:ext cx="232300" cy="225083"/>
          </a:xfrm>
          <a:prstGeom prst="ellipse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BB1C7A3-FAD0-7661-7F23-1A6284C52562}"/>
              </a:ext>
            </a:extLst>
          </p:cNvPr>
          <p:cNvCxnSpPr>
            <a:cxnSpLocks/>
          </p:cNvCxnSpPr>
          <p:nvPr/>
        </p:nvCxnSpPr>
        <p:spPr>
          <a:xfrm>
            <a:off x="9818048" y="8691972"/>
            <a:ext cx="0" cy="151832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036CAC7-B102-2940-BFE1-056891C96E41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2376829" y="8633697"/>
            <a:ext cx="0" cy="156723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CBDDC1BD-BA75-197A-8A3F-E76A8BAD8AFD}"/>
              </a:ext>
            </a:extLst>
          </p:cNvPr>
          <p:cNvSpPr/>
          <p:nvPr/>
        </p:nvSpPr>
        <p:spPr>
          <a:xfrm>
            <a:off x="1661389" y="10200935"/>
            <a:ext cx="8760122" cy="2942307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i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convert stats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892C565-3739-2B82-8EE9-889E19ADF2B9}"/>
              </a:ext>
            </a:extLst>
          </p:cNvPr>
          <p:cNvGrpSpPr/>
          <p:nvPr/>
        </p:nvGrpSpPr>
        <p:grpSpPr>
          <a:xfrm>
            <a:off x="4292196" y="10424762"/>
            <a:ext cx="3712008" cy="2456000"/>
            <a:chOff x="385089" y="11960762"/>
            <a:chExt cx="3712008" cy="2456000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5D4D186C-1786-A9B7-3F11-639B572A5256}"/>
                </a:ext>
              </a:extLst>
            </p:cNvPr>
            <p:cNvSpPr/>
            <p:nvPr/>
          </p:nvSpPr>
          <p:spPr>
            <a:xfrm>
              <a:off x="385089" y="12881762"/>
              <a:ext cx="1586004" cy="614000"/>
            </a:xfrm>
            <a:prstGeom prst="roundRect">
              <a:avLst/>
            </a:prstGeom>
            <a:solidFill>
              <a:srgbClr val="24B064">
                <a:alpha val="74902"/>
              </a:srgbClr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SAMTOOLS VIEW</a:t>
              </a: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346D288A-7A92-7004-63F2-9FC1CEE2BA03}"/>
                </a:ext>
              </a:extLst>
            </p:cNvPr>
            <p:cNvSpPr/>
            <p:nvPr/>
          </p:nvSpPr>
          <p:spPr>
            <a:xfrm>
              <a:off x="2511093" y="11960762"/>
              <a:ext cx="1586004" cy="614000"/>
            </a:xfrm>
            <a:prstGeom prst="roundRect">
              <a:avLst/>
            </a:prstGeom>
            <a:solidFill>
              <a:srgbClr val="24B064">
                <a:alpha val="74902"/>
              </a:srgbClr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SAMTOOLS STATS</a:t>
              </a: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647A856F-A032-E283-862E-3D51AC0635E5}"/>
                </a:ext>
              </a:extLst>
            </p:cNvPr>
            <p:cNvSpPr/>
            <p:nvPr/>
          </p:nvSpPr>
          <p:spPr>
            <a:xfrm>
              <a:off x="2511093" y="12881762"/>
              <a:ext cx="1586004" cy="614000"/>
            </a:xfrm>
            <a:prstGeom prst="roundRect">
              <a:avLst/>
            </a:prstGeom>
            <a:solidFill>
              <a:srgbClr val="24B064">
                <a:alpha val="74902"/>
              </a:srgbClr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SAMTOOLS FLAGSTAT</a:t>
              </a: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F90D003D-E698-64AA-F077-9E5D5E7716DC}"/>
                </a:ext>
              </a:extLst>
            </p:cNvPr>
            <p:cNvSpPr/>
            <p:nvPr/>
          </p:nvSpPr>
          <p:spPr>
            <a:xfrm>
              <a:off x="2511093" y="13802762"/>
              <a:ext cx="1586004" cy="614000"/>
            </a:xfrm>
            <a:prstGeom prst="roundRect">
              <a:avLst/>
            </a:prstGeom>
            <a:solidFill>
              <a:srgbClr val="24B064">
                <a:alpha val="74902"/>
              </a:srgbClr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SAMTOOLS IDXSTATS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D6C8B88-3308-981F-595C-64EFBF6436BE}"/>
                </a:ext>
              </a:extLst>
            </p:cNvPr>
            <p:cNvCxnSpPr>
              <a:stCxn id="126" idx="3"/>
            </p:cNvCxnSpPr>
            <p:nvPr/>
          </p:nvCxnSpPr>
          <p:spPr>
            <a:xfrm>
              <a:off x="1971093" y="13188762"/>
              <a:ext cx="54000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Elbow Connector 134">
              <a:extLst>
                <a:ext uri="{FF2B5EF4-FFF2-40B4-BE49-F238E27FC236}">
                  <a16:creationId xmlns:a16="http://schemas.microsoft.com/office/drawing/2014/main" id="{5AABADD6-6CD2-0C50-7631-10CC9D718EFC}"/>
                </a:ext>
              </a:extLst>
            </p:cNvPr>
            <p:cNvCxnSpPr>
              <a:stCxn id="126" idx="0"/>
              <a:endCxn id="127" idx="1"/>
            </p:cNvCxnSpPr>
            <p:nvPr/>
          </p:nvCxnSpPr>
          <p:spPr>
            <a:xfrm rot="5400000" flipH="1" flipV="1">
              <a:off x="1537592" y="11908261"/>
              <a:ext cx="614000" cy="1333002"/>
            </a:xfrm>
            <a:prstGeom prst="bentConnector2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Elbow Connector 135">
              <a:extLst>
                <a:ext uri="{FF2B5EF4-FFF2-40B4-BE49-F238E27FC236}">
                  <a16:creationId xmlns:a16="http://schemas.microsoft.com/office/drawing/2014/main" id="{C3E26ED9-52D4-D4B5-7826-A178065682DB}"/>
                </a:ext>
              </a:extLst>
            </p:cNvPr>
            <p:cNvCxnSpPr>
              <a:cxnSpLocks/>
              <a:stCxn id="126" idx="2"/>
              <a:endCxn id="129" idx="1"/>
            </p:cNvCxnSpPr>
            <p:nvPr/>
          </p:nvCxnSpPr>
          <p:spPr>
            <a:xfrm rot="16200000" flipH="1">
              <a:off x="1537592" y="13136261"/>
              <a:ext cx="614000" cy="1333002"/>
            </a:xfrm>
            <a:prstGeom prst="bentConnector2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22E5F8-E93E-8397-3017-92B109061728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1230291" y="7118192"/>
            <a:ext cx="0" cy="2880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99F49A-B195-0658-7910-800CBE8A5731}"/>
              </a:ext>
            </a:extLst>
          </p:cNvPr>
          <p:cNvCxnSpPr>
            <a:cxnSpLocks/>
          </p:cNvCxnSpPr>
          <p:nvPr/>
        </p:nvCxnSpPr>
        <p:spPr>
          <a:xfrm>
            <a:off x="1258867" y="7118192"/>
            <a:ext cx="0" cy="2880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B10153-CD2A-C961-0540-DADD112607D6}"/>
              </a:ext>
            </a:extLst>
          </p:cNvPr>
          <p:cNvCxnSpPr>
            <a:cxnSpLocks/>
          </p:cNvCxnSpPr>
          <p:nvPr/>
        </p:nvCxnSpPr>
        <p:spPr>
          <a:xfrm>
            <a:off x="3494574" y="6196078"/>
            <a:ext cx="0" cy="2880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455E2F-1AAF-EFF7-2AEB-5923C2C0B782}"/>
              </a:ext>
            </a:extLst>
          </p:cNvPr>
          <p:cNvCxnSpPr>
            <a:cxnSpLocks/>
          </p:cNvCxnSpPr>
          <p:nvPr/>
        </p:nvCxnSpPr>
        <p:spPr>
          <a:xfrm>
            <a:off x="3523150" y="6196078"/>
            <a:ext cx="0" cy="2880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4DB348-0CC4-6756-A015-1B187413334D}"/>
              </a:ext>
            </a:extLst>
          </p:cNvPr>
          <p:cNvCxnSpPr>
            <a:cxnSpLocks/>
          </p:cNvCxnSpPr>
          <p:nvPr/>
        </p:nvCxnSpPr>
        <p:spPr>
          <a:xfrm>
            <a:off x="2023293" y="5859806"/>
            <a:ext cx="68272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4A6A18B-C3B0-D047-D379-3C4027B66149}"/>
              </a:ext>
            </a:extLst>
          </p:cNvPr>
          <p:cNvCxnSpPr>
            <a:cxnSpLocks/>
          </p:cNvCxnSpPr>
          <p:nvPr/>
        </p:nvCxnSpPr>
        <p:spPr>
          <a:xfrm>
            <a:off x="2023293" y="5888382"/>
            <a:ext cx="682722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4117D8-F02D-505B-E86A-FB34E6B90826}"/>
              </a:ext>
            </a:extLst>
          </p:cNvPr>
          <p:cNvCxnSpPr>
            <a:cxnSpLocks/>
          </p:cNvCxnSpPr>
          <p:nvPr/>
        </p:nvCxnSpPr>
        <p:spPr>
          <a:xfrm>
            <a:off x="2023293" y="6826593"/>
            <a:ext cx="68272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E3FCDAD-697E-6D89-63BE-F23F3452F202}"/>
              </a:ext>
            </a:extLst>
          </p:cNvPr>
          <p:cNvCxnSpPr>
            <a:cxnSpLocks/>
          </p:cNvCxnSpPr>
          <p:nvPr/>
        </p:nvCxnSpPr>
        <p:spPr>
          <a:xfrm>
            <a:off x="2023293" y="6855169"/>
            <a:ext cx="682722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D23976-BB67-327B-D80F-223BB169DC8B}"/>
              </a:ext>
            </a:extLst>
          </p:cNvPr>
          <p:cNvCxnSpPr>
            <a:cxnSpLocks/>
          </p:cNvCxnSpPr>
          <p:nvPr/>
        </p:nvCxnSpPr>
        <p:spPr>
          <a:xfrm>
            <a:off x="2007769" y="7769568"/>
            <a:ext cx="68272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A5A55EB-474F-68B9-A737-536109C59782}"/>
              </a:ext>
            </a:extLst>
          </p:cNvPr>
          <p:cNvCxnSpPr>
            <a:cxnSpLocks/>
          </p:cNvCxnSpPr>
          <p:nvPr/>
        </p:nvCxnSpPr>
        <p:spPr>
          <a:xfrm>
            <a:off x="2007769" y="7798144"/>
            <a:ext cx="682722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B818524-C448-4FB8-4043-53C981D756AB}"/>
              </a:ext>
            </a:extLst>
          </p:cNvPr>
          <p:cNvCxnSpPr>
            <a:cxnSpLocks/>
            <a:stCxn id="72" idx="4"/>
            <a:endCxn id="91" idx="0"/>
          </p:cNvCxnSpPr>
          <p:nvPr/>
        </p:nvCxnSpPr>
        <p:spPr>
          <a:xfrm>
            <a:off x="2368682" y="4753504"/>
            <a:ext cx="8147" cy="57736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7336138-051D-E3D1-E6F4-5DA81B08725D}"/>
              </a:ext>
            </a:extLst>
          </p:cNvPr>
          <p:cNvCxnSpPr>
            <a:cxnSpLocks/>
            <a:stCxn id="60" idx="4"/>
            <a:endCxn id="72" idx="0"/>
          </p:cNvCxnSpPr>
          <p:nvPr/>
        </p:nvCxnSpPr>
        <p:spPr>
          <a:xfrm>
            <a:off x="2368682" y="3986739"/>
            <a:ext cx="0" cy="5416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6C06FF6-17EE-808E-A7E3-6289E6DA9EB2}"/>
              </a:ext>
            </a:extLst>
          </p:cNvPr>
          <p:cNvSpPr/>
          <p:nvPr/>
        </p:nvSpPr>
        <p:spPr>
          <a:xfrm>
            <a:off x="6328538" y="7604863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MINIMAP2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ALIGN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C1D1DB0-7379-6DF7-EBD8-61FBF740A94F}"/>
              </a:ext>
            </a:extLst>
          </p:cNvPr>
          <p:cNvSpPr/>
          <p:nvPr/>
        </p:nvSpPr>
        <p:spPr>
          <a:xfrm>
            <a:off x="6328538" y="8384481"/>
            <a:ext cx="1586004" cy="614000"/>
          </a:xfrm>
          <a:prstGeom prst="roundRect">
            <a:avLst/>
          </a:prstGeom>
          <a:solidFill>
            <a:srgbClr val="24B064">
              <a:alpha val="74902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SAMTOOLS MERGE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C7F126-54CB-A8BC-2CCC-3A322CAA1242}"/>
              </a:ext>
            </a:extLst>
          </p:cNvPr>
          <p:cNvCxnSpPr>
            <a:cxnSpLocks/>
            <a:stCxn id="58" idx="4"/>
            <a:endCxn id="119" idx="0"/>
          </p:cNvCxnSpPr>
          <p:nvPr/>
        </p:nvCxnSpPr>
        <p:spPr>
          <a:xfrm>
            <a:off x="9814837" y="8024404"/>
            <a:ext cx="17471" cy="454407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4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9059</TotalTime>
  <Words>61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Surana</dc:creator>
  <cp:lastModifiedBy>Priyanka Surana</cp:lastModifiedBy>
  <cp:revision>12</cp:revision>
  <dcterms:created xsi:type="dcterms:W3CDTF">2023-03-08T15:27:09Z</dcterms:created>
  <dcterms:modified xsi:type="dcterms:W3CDTF">2023-11-28T22:32:38Z</dcterms:modified>
</cp:coreProperties>
</file>