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B604E5-F24D-4F85-AD66-D9A77A31EA26}" v="18" dt="2023-12-16T17:08:00.4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yanka vh" userId="a9730c8753852a5f" providerId="LiveId" clId="{ADB604E5-F24D-4F85-AD66-D9A77A31EA26}"/>
    <pc:docChg chg="custSel addSld delSld modSld">
      <pc:chgData name="priyanka vh" userId="a9730c8753852a5f" providerId="LiveId" clId="{ADB604E5-F24D-4F85-AD66-D9A77A31EA26}" dt="2023-12-16T17:08:00.456" v="668"/>
      <pc:docMkLst>
        <pc:docMk/>
      </pc:docMkLst>
      <pc:sldChg chg="modSp new mod">
        <pc:chgData name="priyanka vh" userId="a9730c8753852a5f" providerId="LiveId" clId="{ADB604E5-F24D-4F85-AD66-D9A77A31EA26}" dt="2023-12-16T17:05:07.796" v="641" actId="1036"/>
        <pc:sldMkLst>
          <pc:docMk/>
          <pc:sldMk cId="730124996" sldId="256"/>
        </pc:sldMkLst>
        <pc:spChg chg="mod">
          <ac:chgData name="priyanka vh" userId="a9730c8753852a5f" providerId="LiveId" clId="{ADB604E5-F24D-4F85-AD66-D9A77A31EA26}" dt="2023-12-16T17:04:57.538" v="634" actId="27636"/>
          <ac:spMkLst>
            <pc:docMk/>
            <pc:sldMk cId="730124996" sldId="256"/>
            <ac:spMk id="2" creationId="{BDD4594F-8F4F-229F-E8AA-7C0B323427D0}"/>
          </ac:spMkLst>
        </pc:spChg>
        <pc:spChg chg="mod">
          <ac:chgData name="priyanka vh" userId="a9730c8753852a5f" providerId="LiveId" clId="{ADB604E5-F24D-4F85-AD66-D9A77A31EA26}" dt="2023-12-16T17:05:07.796" v="641" actId="1036"/>
          <ac:spMkLst>
            <pc:docMk/>
            <pc:sldMk cId="730124996" sldId="256"/>
            <ac:spMk id="3" creationId="{16F0CEE1-E526-2E7A-241B-5E514D067F64}"/>
          </ac:spMkLst>
        </pc:spChg>
      </pc:sldChg>
      <pc:sldChg chg="addSp delSp new del mod chgLayout">
        <pc:chgData name="priyanka vh" userId="a9730c8753852a5f" providerId="LiveId" clId="{ADB604E5-F24D-4F85-AD66-D9A77A31EA26}" dt="2023-12-16T16:17:49.962" v="7" actId="2696"/>
        <pc:sldMkLst>
          <pc:docMk/>
          <pc:sldMk cId="1117908909" sldId="257"/>
        </pc:sldMkLst>
        <pc:spChg chg="add del">
          <ac:chgData name="priyanka vh" userId="a9730c8753852a5f" providerId="LiveId" clId="{ADB604E5-F24D-4F85-AD66-D9A77A31EA26}" dt="2023-12-16T16:17:39.564" v="6" actId="478"/>
          <ac:spMkLst>
            <pc:docMk/>
            <pc:sldMk cId="1117908909" sldId="257"/>
            <ac:spMk id="3" creationId="{F345D42F-92E3-483E-21EE-A3D9F45314D7}"/>
          </ac:spMkLst>
        </pc:spChg>
      </pc:sldChg>
      <pc:sldChg chg="modSp new mod">
        <pc:chgData name="priyanka vh" userId="a9730c8753852a5f" providerId="LiveId" clId="{ADB604E5-F24D-4F85-AD66-D9A77A31EA26}" dt="2023-12-16T17:04:57.444" v="633"/>
        <pc:sldMkLst>
          <pc:docMk/>
          <pc:sldMk cId="1194751846" sldId="257"/>
        </pc:sldMkLst>
        <pc:spChg chg="mod">
          <ac:chgData name="priyanka vh" userId="a9730c8753852a5f" providerId="LiveId" clId="{ADB604E5-F24D-4F85-AD66-D9A77A31EA26}" dt="2023-12-16T16:57:43.917" v="543" actId="113"/>
          <ac:spMkLst>
            <pc:docMk/>
            <pc:sldMk cId="1194751846" sldId="257"/>
            <ac:spMk id="2" creationId="{5D766154-1981-BAC7-5573-A2A1566FE21A}"/>
          </ac:spMkLst>
        </pc:spChg>
        <pc:spChg chg="mod">
          <ac:chgData name="priyanka vh" userId="a9730c8753852a5f" providerId="LiveId" clId="{ADB604E5-F24D-4F85-AD66-D9A77A31EA26}" dt="2023-12-16T17:04:57.444" v="633"/>
          <ac:spMkLst>
            <pc:docMk/>
            <pc:sldMk cId="1194751846" sldId="257"/>
            <ac:spMk id="3" creationId="{C18F37F9-3773-6FED-A050-21D5DAE7D3AA}"/>
          </ac:spMkLst>
        </pc:spChg>
      </pc:sldChg>
      <pc:sldChg chg="modSp new mod">
        <pc:chgData name="priyanka vh" userId="a9730c8753852a5f" providerId="LiveId" clId="{ADB604E5-F24D-4F85-AD66-D9A77A31EA26}" dt="2023-12-16T17:04:57.444" v="633"/>
        <pc:sldMkLst>
          <pc:docMk/>
          <pc:sldMk cId="1122012641" sldId="258"/>
        </pc:sldMkLst>
        <pc:spChg chg="mod">
          <ac:chgData name="priyanka vh" userId="a9730c8753852a5f" providerId="LiveId" clId="{ADB604E5-F24D-4F85-AD66-D9A77A31EA26}" dt="2023-12-16T17:04:57.444" v="633"/>
          <ac:spMkLst>
            <pc:docMk/>
            <pc:sldMk cId="1122012641" sldId="258"/>
            <ac:spMk id="2" creationId="{C39764C0-619A-5DA4-3ECA-BBFDF20D1368}"/>
          </ac:spMkLst>
        </pc:spChg>
        <pc:spChg chg="mod">
          <ac:chgData name="priyanka vh" userId="a9730c8753852a5f" providerId="LiveId" clId="{ADB604E5-F24D-4F85-AD66-D9A77A31EA26}" dt="2023-12-16T16:58:12.911" v="547" actId="14100"/>
          <ac:spMkLst>
            <pc:docMk/>
            <pc:sldMk cId="1122012641" sldId="258"/>
            <ac:spMk id="3" creationId="{61D7C64A-11E8-2AAA-9C2C-C267B76CBD6E}"/>
          </ac:spMkLst>
        </pc:spChg>
      </pc:sldChg>
      <pc:sldChg chg="modSp new del mod">
        <pc:chgData name="priyanka vh" userId="a9730c8753852a5f" providerId="LiveId" clId="{ADB604E5-F24D-4F85-AD66-D9A77A31EA26}" dt="2023-12-16T16:22:04.265" v="40" actId="2696"/>
        <pc:sldMkLst>
          <pc:docMk/>
          <pc:sldMk cId="3832405854" sldId="259"/>
        </pc:sldMkLst>
        <pc:spChg chg="mod">
          <ac:chgData name="priyanka vh" userId="a9730c8753852a5f" providerId="LiveId" clId="{ADB604E5-F24D-4F85-AD66-D9A77A31EA26}" dt="2023-12-16T16:21:22.290" v="37"/>
          <ac:spMkLst>
            <pc:docMk/>
            <pc:sldMk cId="3832405854" sldId="259"/>
            <ac:spMk id="2" creationId="{506D8A7D-D03B-7071-7748-C7370C62DD85}"/>
          </ac:spMkLst>
        </pc:spChg>
      </pc:sldChg>
      <pc:sldChg chg="modSp new mod">
        <pc:chgData name="priyanka vh" userId="a9730c8753852a5f" providerId="LiveId" clId="{ADB604E5-F24D-4F85-AD66-D9A77A31EA26}" dt="2023-12-16T17:04:57.570" v="637" actId="27636"/>
        <pc:sldMkLst>
          <pc:docMk/>
          <pc:sldMk cId="897298590" sldId="260"/>
        </pc:sldMkLst>
        <pc:spChg chg="mod">
          <ac:chgData name="priyanka vh" userId="a9730c8753852a5f" providerId="LiveId" clId="{ADB604E5-F24D-4F85-AD66-D9A77A31EA26}" dt="2023-12-16T17:04:57.444" v="633"/>
          <ac:spMkLst>
            <pc:docMk/>
            <pc:sldMk cId="897298590" sldId="260"/>
            <ac:spMk id="2" creationId="{4456DB0F-2CBA-44BF-AE98-0A0EE869AFB5}"/>
          </ac:spMkLst>
        </pc:spChg>
        <pc:spChg chg="mod">
          <ac:chgData name="priyanka vh" userId="a9730c8753852a5f" providerId="LiveId" clId="{ADB604E5-F24D-4F85-AD66-D9A77A31EA26}" dt="2023-12-16T17:04:57.570" v="637" actId="27636"/>
          <ac:spMkLst>
            <pc:docMk/>
            <pc:sldMk cId="897298590" sldId="260"/>
            <ac:spMk id="3" creationId="{BB9E98F8-C8E8-B6A7-4073-F345D76588F3}"/>
          </ac:spMkLst>
        </pc:spChg>
        <pc:spChg chg="mod">
          <ac:chgData name="priyanka vh" userId="a9730c8753852a5f" providerId="LiveId" clId="{ADB604E5-F24D-4F85-AD66-D9A77A31EA26}" dt="2023-12-16T17:04:57.570" v="636" actId="27636"/>
          <ac:spMkLst>
            <pc:docMk/>
            <pc:sldMk cId="897298590" sldId="260"/>
            <ac:spMk id="4" creationId="{5ADB8448-AAB8-A4E1-7F38-4BA467ED8BA8}"/>
          </ac:spMkLst>
        </pc:spChg>
      </pc:sldChg>
      <pc:sldChg chg="modSp new mod">
        <pc:chgData name="priyanka vh" userId="a9730c8753852a5f" providerId="LiveId" clId="{ADB604E5-F24D-4F85-AD66-D9A77A31EA26}" dt="2023-12-16T17:05:34.582" v="643" actId="1038"/>
        <pc:sldMkLst>
          <pc:docMk/>
          <pc:sldMk cId="832701285" sldId="261"/>
        </pc:sldMkLst>
        <pc:spChg chg="mod">
          <ac:chgData name="priyanka vh" userId="a9730c8753852a5f" providerId="LiveId" clId="{ADB604E5-F24D-4F85-AD66-D9A77A31EA26}" dt="2023-12-16T17:04:57.444" v="633"/>
          <ac:spMkLst>
            <pc:docMk/>
            <pc:sldMk cId="832701285" sldId="261"/>
            <ac:spMk id="2" creationId="{D21050C4-625D-FFC8-1FBD-5B0B6D20D412}"/>
          </ac:spMkLst>
        </pc:spChg>
        <pc:spChg chg="mod">
          <ac:chgData name="priyanka vh" userId="a9730c8753852a5f" providerId="LiveId" clId="{ADB604E5-F24D-4F85-AD66-D9A77A31EA26}" dt="2023-12-16T17:05:34.582" v="643" actId="1038"/>
          <ac:spMkLst>
            <pc:docMk/>
            <pc:sldMk cId="832701285" sldId="261"/>
            <ac:spMk id="3" creationId="{B83669AD-F515-9977-1C87-D20A08ED8552}"/>
          </ac:spMkLst>
        </pc:spChg>
      </pc:sldChg>
      <pc:sldChg chg="addSp delSp modSp new mod">
        <pc:chgData name="priyanka vh" userId="a9730c8753852a5f" providerId="LiveId" clId="{ADB604E5-F24D-4F85-AD66-D9A77A31EA26}" dt="2023-12-16T17:08:00.456" v="668"/>
        <pc:sldMkLst>
          <pc:docMk/>
          <pc:sldMk cId="473569520" sldId="262"/>
        </pc:sldMkLst>
        <pc:spChg chg="mod">
          <ac:chgData name="priyanka vh" userId="a9730c8753852a5f" providerId="LiveId" clId="{ADB604E5-F24D-4F85-AD66-D9A77A31EA26}" dt="2023-12-16T17:06:10.209" v="650" actId="27636"/>
          <ac:spMkLst>
            <pc:docMk/>
            <pc:sldMk cId="473569520" sldId="262"/>
            <ac:spMk id="2" creationId="{9A128C84-C497-B62C-BDDF-0349613285DC}"/>
          </ac:spMkLst>
        </pc:spChg>
        <pc:spChg chg="del">
          <ac:chgData name="priyanka vh" userId="a9730c8753852a5f" providerId="LiveId" clId="{ADB604E5-F24D-4F85-AD66-D9A77A31EA26}" dt="2023-12-16T16:34:39.923" v="111"/>
          <ac:spMkLst>
            <pc:docMk/>
            <pc:sldMk cId="473569520" sldId="262"/>
            <ac:spMk id="3" creationId="{94324199-E9B7-C332-4FCE-C13E1CE58756}"/>
          </ac:spMkLst>
        </pc:spChg>
        <pc:spChg chg="mod">
          <ac:chgData name="priyanka vh" userId="a9730c8753852a5f" providerId="LiveId" clId="{ADB604E5-F24D-4F85-AD66-D9A77A31EA26}" dt="2023-12-16T17:06:14.608" v="651" actId="14100"/>
          <ac:spMkLst>
            <pc:docMk/>
            <pc:sldMk cId="473569520" sldId="262"/>
            <ac:spMk id="4" creationId="{9EBF8CE6-126F-EC15-4272-C400118ECD64}"/>
          </ac:spMkLst>
        </pc:spChg>
        <pc:spChg chg="add del mod">
          <ac:chgData name="priyanka vh" userId="a9730c8753852a5f" providerId="LiveId" clId="{ADB604E5-F24D-4F85-AD66-D9A77A31EA26}" dt="2023-12-16T17:08:00.456" v="668"/>
          <ac:spMkLst>
            <pc:docMk/>
            <pc:sldMk cId="473569520" sldId="262"/>
            <ac:spMk id="7" creationId="{8DBD0F4C-C138-5122-5248-8632A396AE65}"/>
          </ac:spMkLst>
        </pc:spChg>
        <pc:picChg chg="add del mod">
          <ac:chgData name="priyanka vh" userId="a9730c8753852a5f" providerId="LiveId" clId="{ADB604E5-F24D-4F85-AD66-D9A77A31EA26}" dt="2023-12-16T17:07:15.195" v="661" actId="478"/>
          <ac:picMkLst>
            <pc:docMk/>
            <pc:sldMk cId="473569520" sldId="262"/>
            <ac:picMk id="5" creationId="{93D78F94-4D75-38D2-5E4B-6E5D0E6716E9}"/>
          </ac:picMkLst>
        </pc:picChg>
        <pc:picChg chg="add mod">
          <ac:chgData name="priyanka vh" userId="a9730c8753852a5f" providerId="LiveId" clId="{ADB604E5-F24D-4F85-AD66-D9A77A31EA26}" dt="2023-12-16T17:08:00.456" v="668"/>
          <ac:picMkLst>
            <pc:docMk/>
            <pc:sldMk cId="473569520" sldId="262"/>
            <ac:picMk id="6146" creationId="{133E3DAF-2B7E-92AD-4A2F-754E24831BD7}"/>
          </ac:picMkLst>
        </pc:picChg>
      </pc:sldChg>
      <pc:sldChg chg="addSp delSp modSp new del mod">
        <pc:chgData name="priyanka vh" userId="a9730c8753852a5f" providerId="LiveId" clId="{ADB604E5-F24D-4F85-AD66-D9A77A31EA26}" dt="2023-12-16T16:39:04.524" v="133" actId="2696"/>
        <pc:sldMkLst>
          <pc:docMk/>
          <pc:sldMk cId="1769216422" sldId="263"/>
        </pc:sldMkLst>
        <pc:spChg chg="mod">
          <ac:chgData name="priyanka vh" userId="a9730c8753852a5f" providerId="LiveId" clId="{ADB604E5-F24D-4F85-AD66-D9A77A31EA26}" dt="2023-12-16T16:38:41.370" v="129" actId="6549"/>
          <ac:spMkLst>
            <pc:docMk/>
            <pc:sldMk cId="1769216422" sldId="263"/>
            <ac:spMk id="2" creationId="{BA022F8A-F340-E863-97EE-E45F79189353}"/>
          </ac:spMkLst>
        </pc:spChg>
        <pc:spChg chg="del mod">
          <ac:chgData name="priyanka vh" userId="a9730c8753852a5f" providerId="LiveId" clId="{ADB604E5-F24D-4F85-AD66-D9A77A31EA26}" dt="2023-12-16T16:37:57.904" v="123"/>
          <ac:spMkLst>
            <pc:docMk/>
            <pc:sldMk cId="1769216422" sldId="263"/>
            <ac:spMk id="3" creationId="{DBD2F8F4-8236-21E7-B8E2-42E829B30D68}"/>
          </ac:spMkLst>
        </pc:spChg>
        <pc:spChg chg="mod">
          <ac:chgData name="priyanka vh" userId="a9730c8753852a5f" providerId="LiveId" clId="{ADB604E5-F24D-4F85-AD66-D9A77A31EA26}" dt="2023-12-16T16:38:50.277" v="132" actId="6549"/>
          <ac:spMkLst>
            <pc:docMk/>
            <pc:sldMk cId="1769216422" sldId="263"/>
            <ac:spMk id="4" creationId="{346D3208-88A1-7257-69E9-E221BAD9526B}"/>
          </ac:spMkLst>
        </pc:spChg>
        <pc:spChg chg="add del mod">
          <ac:chgData name="priyanka vh" userId="a9730c8753852a5f" providerId="LiveId" clId="{ADB604E5-F24D-4F85-AD66-D9A77A31EA26}" dt="2023-12-16T16:38:12.322" v="125"/>
          <ac:spMkLst>
            <pc:docMk/>
            <pc:sldMk cId="1769216422" sldId="263"/>
            <ac:spMk id="5" creationId="{7DC53731-6CD6-4F17-C26F-97001F3C0E2A}"/>
          </ac:spMkLst>
        </pc:spChg>
        <pc:spChg chg="add mod">
          <ac:chgData name="priyanka vh" userId="a9730c8753852a5f" providerId="LiveId" clId="{ADB604E5-F24D-4F85-AD66-D9A77A31EA26}" dt="2023-12-16T16:38:44.008" v="130" actId="478"/>
          <ac:spMkLst>
            <pc:docMk/>
            <pc:sldMk cId="1769216422" sldId="263"/>
            <ac:spMk id="8" creationId="{E51190E7-4153-5445-6C8C-8F650E8188B4}"/>
          </ac:spMkLst>
        </pc:spChg>
        <pc:picChg chg="add del mod">
          <ac:chgData name="priyanka vh" userId="a9730c8753852a5f" providerId="LiveId" clId="{ADB604E5-F24D-4F85-AD66-D9A77A31EA26}" dt="2023-12-16T16:38:44.008" v="130" actId="478"/>
          <ac:picMkLst>
            <pc:docMk/>
            <pc:sldMk cId="1769216422" sldId="263"/>
            <ac:picMk id="6" creationId="{BAB0F434-C802-B5FF-B62F-A989DB705097}"/>
          </ac:picMkLst>
        </pc:picChg>
        <pc:picChg chg="add del mod">
          <ac:chgData name="priyanka vh" userId="a9730c8753852a5f" providerId="LiveId" clId="{ADB604E5-F24D-4F85-AD66-D9A77A31EA26}" dt="2023-12-16T16:38:04.035" v="124" actId="478"/>
          <ac:picMkLst>
            <pc:docMk/>
            <pc:sldMk cId="1769216422" sldId="263"/>
            <ac:picMk id="1026" creationId="{CF469752-F156-B94C-4B4F-D7C93E45CBF5}"/>
          </ac:picMkLst>
        </pc:picChg>
      </pc:sldChg>
      <pc:sldChg chg="addSp delSp modSp new mod modClrScheme chgLayout">
        <pc:chgData name="priyanka vh" userId="a9730c8753852a5f" providerId="LiveId" clId="{ADB604E5-F24D-4F85-AD66-D9A77A31EA26}" dt="2023-12-16T17:04:57.444" v="633"/>
        <pc:sldMkLst>
          <pc:docMk/>
          <pc:sldMk cId="2696246326" sldId="263"/>
        </pc:sldMkLst>
        <pc:spChg chg="add mod ord">
          <ac:chgData name="priyanka vh" userId="a9730c8753852a5f" providerId="LiveId" clId="{ADB604E5-F24D-4F85-AD66-D9A77A31EA26}" dt="2023-12-16T17:04:57.444" v="633"/>
          <ac:spMkLst>
            <pc:docMk/>
            <pc:sldMk cId="2696246326" sldId="263"/>
            <ac:spMk id="2" creationId="{2CAD5361-22B3-AD04-8262-2A33AF6A7009}"/>
          </ac:spMkLst>
        </pc:spChg>
        <pc:spChg chg="add del mod ord">
          <ac:chgData name="priyanka vh" userId="a9730c8753852a5f" providerId="LiveId" clId="{ADB604E5-F24D-4F85-AD66-D9A77A31EA26}" dt="2023-12-16T17:00:54.924" v="563" actId="700"/>
          <ac:spMkLst>
            <pc:docMk/>
            <pc:sldMk cId="2696246326" sldId="263"/>
            <ac:spMk id="3" creationId="{19CCAF8F-E59B-258D-EC85-C18E4F87A6A9}"/>
          </ac:spMkLst>
        </pc:spChg>
        <pc:spChg chg="add mod ord">
          <ac:chgData name="priyanka vh" userId="a9730c8753852a5f" providerId="LiveId" clId="{ADB604E5-F24D-4F85-AD66-D9A77A31EA26}" dt="2023-12-16T17:01:18.907" v="566" actId="14100"/>
          <ac:spMkLst>
            <pc:docMk/>
            <pc:sldMk cId="2696246326" sldId="263"/>
            <ac:spMk id="4" creationId="{D8EA4274-852D-ED74-A7B0-F9ECB0E1CBE4}"/>
          </ac:spMkLst>
        </pc:spChg>
        <pc:picChg chg="add">
          <ac:chgData name="priyanka vh" userId="a9730c8753852a5f" providerId="LiveId" clId="{ADB604E5-F24D-4F85-AD66-D9A77A31EA26}" dt="2023-12-16T16:39:17.426" v="135"/>
          <ac:picMkLst>
            <pc:docMk/>
            <pc:sldMk cId="2696246326" sldId="263"/>
            <ac:picMk id="2050" creationId="{D7D694F0-CFAB-0686-43AF-1CCE27BC5D28}"/>
          </ac:picMkLst>
        </pc:picChg>
      </pc:sldChg>
      <pc:sldChg chg="addSp delSp modSp new mod">
        <pc:chgData name="priyanka vh" userId="a9730c8753852a5f" providerId="LiveId" clId="{ADB604E5-F24D-4F85-AD66-D9A77A31EA26}" dt="2023-12-16T17:04:57.444" v="633"/>
        <pc:sldMkLst>
          <pc:docMk/>
          <pc:sldMk cId="3140230213" sldId="264"/>
        </pc:sldMkLst>
        <pc:spChg chg="mod">
          <ac:chgData name="priyanka vh" userId="a9730c8753852a5f" providerId="LiveId" clId="{ADB604E5-F24D-4F85-AD66-D9A77A31EA26}" dt="2023-12-16T17:01:31.337" v="568" actId="113"/>
          <ac:spMkLst>
            <pc:docMk/>
            <pc:sldMk cId="3140230213" sldId="264"/>
            <ac:spMk id="2" creationId="{5B98E549-E8BC-889D-654D-8785CC537C28}"/>
          </ac:spMkLst>
        </pc:spChg>
        <pc:spChg chg="del">
          <ac:chgData name="priyanka vh" userId="a9730c8753852a5f" providerId="LiveId" clId="{ADB604E5-F24D-4F85-AD66-D9A77A31EA26}" dt="2023-12-16T16:41:05.666" v="172"/>
          <ac:spMkLst>
            <pc:docMk/>
            <pc:sldMk cId="3140230213" sldId="264"/>
            <ac:spMk id="3" creationId="{0287F712-47EA-BE30-E02E-0C943C1219AC}"/>
          </ac:spMkLst>
        </pc:spChg>
        <pc:picChg chg="add mod">
          <ac:chgData name="priyanka vh" userId="a9730c8753852a5f" providerId="LiveId" clId="{ADB604E5-F24D-4F85-AD66-D9A77A31EA26}" dt="2023-12-16T17:04:57.444" v="633"/>
          <ac:picMkLst>
            <pc:docMk/>
            <pc:sldMk cId="3140230213" sldId="264"/>
            <ac:picMk id="3074" creationId="{93B2314E-ADC3-16CC-B0FA-C0FFC1608D8C}"/>
          </ac:picMkLst>
        </pc:picChg>
      </pc:sldChg>
      <pc:sldChg chg="modSp new mod">
        <pc:chgData name="priyanka vh" userId="a9730c8753852a5f" providerId="LiveId" clId="{ADB604E5-F24D-4F85-AD66-D9A77A31EA26}" dt="2023-12-16T17:04:57.444" v="633"/>
        <pc:sldMkLst>
          <pc:docMk/>
          <pc:sldMk cId="2645174388" sldId="265"/>
        </pc:sldMkLst>
        <pc:spChg chg="mod">
          <ac:chgData name="priyanka vh" userId="a9730c8753852a5f" providerId="LiveId" clId="{ADB604E5-F24D-4F85-AD66-D9A77A31EA26}" dt="2023-12-16T17:04:57.444" v="633"/>
          <ac:spMkLst>
            <pc:docMk/>
            <pc:sldMk cId="2645174388" sldId="265"/>
            <ac:spMk id="2" creationId="{4F516A0C-04EA-D43B-91F6-CF447D32E440}"/>
          </ac:spMkLst>
        </pc:spChg>
        <pc:spChg chg="mod">
          <ac:chgData name="priyanka vh" userId="a9730c8753852a5f" providerId="LiveId" clId="{ADB604E5-F24D-4F85-AD66-D9A77A31EA26}" dt="2023-12-16T17:04:57.444" v="633"/>
          <ac:spMkLst>
            <pc:docMk/>
            <pc:sldMk cId="2645174388" sldId="265"/>
            <ac:spMk id="3" creationId="{E0DBC043-E2E4-305B-BE07-E539FF8F6480}"/>
          </ac:spMkLst>
        </pc:spChg>
      </pc:sldChg>
      <pc:sldChg chg="modSp new mod">
        <pc:chgData name="priyanka vh" userId="a9730c8753852a5f" providerId="LiveId" clId="{ADB604E5-F24D-4F85-AD66-D9A77A31EA26}" dt="2023-12-16T17:04:57.601" v="639" actId="27636"/>
        <pc:sldMkLst>
          <pc:docMk/>
          <pc:sldMk cId="3543161409" sldId="266"/>
        </pc:sldMkLst>
        <pc:spChg chg="mod">
          <ac:chgData name="priyanka vh" userId="a9730c8753852a5f" providerId="LiveId" clId="{ADB604E5-F24D-4F85-AD66-D9A77A31EA26}" dt="2023-12-16T17:04:57.444" v="633"/>
          <ac:spMkLst>
            <pc:docMk/>
            <pc:sldMk cId="3543161409" sldId="266"/>
            <ac:spMk id="2" creationId="{4B5BA6F5-5B9C-3876-49E3-4305AAF2A4E6}"/>
          </ac:spMkLst>
        </pc:spChg>
        <pc:spChg chg="mod">
          <ac:chgData name="priyanka vh" userId="a9730c8753852a5f" providerId="LiveId" clId="{ADB604E5-F24D-4F85-AD66-D9A77A31EA26}" dt="2023-12-16T17:04:57.601" v="639" actId="27636"/>
          <ac:spMkLst>
            <pc:docMk/>
            <pc:sldMk cId="3543161409" sldId="266"/>
            <ac:spMk id="3" creationId="{62D88B4D-7410-434D-D913-B4911AF41092}"/>
          </ac:spMkLst>
        </pc:spChg>
      </pc:sldChg>
      <pc:sldChg chg="addSp delSp modSp new mod modClrScheme chgLayout">
        <pc:chgData name="priyanka vh" userId="a9730c8753852a5f" providerId="LiveId" clId="{ADB604E5-F24D-4F85-AD66-D9A77A31EA26}" dt="2023-12-16T17:04:57.444" v="633"/>
        <pc:sldMkLst>
          <pc:docMk/>
          <pc:sldMk cId="1783390628" sldId="267"/>
        </pc:sldMkLst>
        <pc:spChg chg="mod ord">
          <ac:chgData name="priyanka vh" userId="a9730c8753852a5f" providerId="LiveId" clId="{ADB604E5-F24D-4F85-AD66-D9A77A31EA26}" dt="2023-12-16T17:04:57.444" v="633"/>
          <ac:spMkLst>
            <pc:docMk/>
            <pc:sldMk cId="1783390628" sldId="267"/>
            <ac:spMk id="2" creationId="{B9AC9D47-EEA0-A8F6-8821-B0EE755D15FA}"/>
          </ac:spMkLst>
        </pc:spChg>
        <pc:spChg chg="del mod">
          <ac:chgData name="priyanka vh" userId="a9730c8753852a5f" providerId="LiveId" clId="{ADB604E5-F24D-4F85-AD66-D9A77A31EA26}" dt="2023-12-16T16:48:49.288" v="375" actId="700"/>
          <ac:spMkLst>
            <pc:docMk/>
            <pc:sldMk cId="1783390628" sldId="267"/>
            <ac:spMk id="3" creationId="{9F3ACC7B-ED80-CEDB-F805-DF53EB35C499}"/>
          </ac:spMkLst>
        </pc:spChg>
        <pc:spChg chg="del">
          <ac:chgData name="priyanka vh" userId="a9730c8753852a5f" providerId="LiveId" clId="{ADB604E5-F24D-4F85-AD66-D9A77A31EA26}" dt="2023-12-16T16:46:47.997" v="228"/>
          <ac:spMkLst>
            <pc:docMk/>
            <pc:sldMk cId="1783390628" sldId="267"/>
            <ac:spMk id="4" creationId="{0BE3D5E3-41A2-D733-245B-A5DE0007C5CB}"/>
          </ac:spMkLst>
        </pc:spChg>
        <pc:spChg chg="del mod">
          <ac:chgData name="priyanka vh" userId="a9730c8753852a5f" providerId="LiveId" clId="{ADB604E5-F24D-4F85-AD66-D9A77A31EA26}" dt="2023-12-16T16:48:49.288" v="375" actId="700"/>
          <ac:spMkLst>
            <pc:docMk/>
            <pc:sldMk cId="1783390628" sldId="267"/>
            <ac:spMk id="5" creationId="{83B6BD1D-F7D8-94B4-DB99-C2E7E8F7E059}"/>
          </ac:spMkLst>
        </pc:spChg>
        <pc:spChg chg="del">
          <ac:chgData name="priyanka vh" userId="a9730c8753852a5f" providerId="LiveId" clId="{ADB604E5-F24D-4F85-AD66-D9A77A31EA26}" dt="2023-12-16T16:47:05.060" v="229"/>
          <ac:spMkLst>
            <pc:docMk/>
            <pc:sldMk cId="1783390628" sldId="267"/>
            <ac:spMk id="6" creationId="{86D163F5-FAA8-6752-674D-D3BF6B8D542C}"/>
          </ac:spMkLst>
        </pc:spChg>
        <pc:picChg chg="add mod ord">
          <ac:chgData name="priyanka vh" userId="a9730c8753852a5f" providerId="LiveId" clId="{ADB604E5-F24D-4F85-AD66-D9A77A31EA26}" dt="2023-12-16T17:04:57.444" v="633"/>
          <ac:picMkLst>
            <pc:docMk/>
            <pc:sldMk cId="1783390628" sldId="267"/>
            <ac:picMk id="4098" creationId="{2FCEB0FA-BADA-DD6C-5D04-81CB96AA42E0}"/>
          </ac:picMkLst>
        </pc:picChg>
        <pc:picChg chg="add mod ord">
          <ac:chgData name="priyanka vh" userId="a9730c8753852a5f" providerId="LiveId" clId="{ADB604E5-F24D-4F85-AD66-D9A77A31EA26}" dt="2023-12-16T17:04:57.444" v="633"/>
          <ac:picMkLst>
            <pc:docMk/>
            <pc:sldMk cId="1783390628" sldId="267"/>
            <ac:picMk id="4100" creationId="{598B46F9-6EEA-707F-80A9-70B61AB15DBF}"/>
          </ac:picMkLst>
        </pc:picChg>
      </pc:sldChg>
      <pc:sldChg chg="modSp new mod">
        <pc:chgData name="priyanka vh" userId="a9730c8753852a5f" providerId="LiveId" clId="{ADB604E5-F24D-4F85-AD66-D9A77A31EA26}" dt="2023-12-16T17:04:57.601" v="640" actId="27636"/>
        <pc:sldMkLst>
          <pc:docMk/>
          <pc:sldMk cId="4137242552" sldId="268"/>
        </pc:sldMkLst>
        <pc:spChg chg="mod">
          <ac:chgData name="priyanka vh" userId="a9730c8753852a5f" providerId="LiveId" clId="{ADB604E5-F24D-4F85-AD66-D9A77A31EA26}" dt="2023-12-16T17:03:10.053" v="577" actId="113"/>
          <ac:spMkLst>
            <pc:docMk/>
            <pc:sldMk cId="4137242552" sldId="268"/>
            <ac:spMk id="2" creationId="{8E5780B8-5FAE-30A8-6B2B-F47FDB1BA9A5}"/>
          </ac:spMkLst>
        </pc:spChg>
        <pc:spChg chg="mod">
          <ac:chgData name="priyanka vh" userId="a9730c8753852a5f" providerId="LiveId" clId="{ADB604E5-F24D-4F85-AD66-D9A77A31EA26}" dt="2023-12-16T17:04:57.601" v="640" actId="27636"/>
          <ac:spMkLst>
            <pc:docMk/>
            <pc:sldMk cId="4137242552" sldId="268"/>
            <ac:spMk id="3" creationId="{D128D5C2-FFAE-73DE-C29C-44A1D93E37AC}"/>
          </ac:spMkLst>
        </pc:spChg>
      </pc:sldChg>
      <pc:sldChg chg="addSp delSp modSp new mod">
        <pc:chgData name="priyanka vh" userId="a9730c8753852a5f" providerId="LiveId" clId="{ADB604E5-F24D-4F85-AD66-D9A77A31EA26}" dt="2023-12-16T17:04:57.444" v="633"/>
        <pc:sldMkLst>
          <pc:docMk/>
          <pc:sldMk cId="2432807355" sldId="269"/>
        </pc:sldMkLst>
        <pc:spChg chg="mod">
          <ac:chgData name="priyanka vh" userId="a9730c8753852a5f" providerId="LiveId" clId="{ADB604E5-F24D-4F85-AD66-D9A77A31EA26}" dt="2023-12-16T17:04:57.444" v="633"/>
          <ac:spMkLst>
            <pc:docMk/>
            <pc:sldMk cId="2432807355" sldId="269"/>
            <ac:spMk id="2" creationId="{3E3042E5-7C14-3EE2-3790-3AC78FF53108}"/>
          </ac:spMkLst>
        </pc:spChg>
        <pc:spChg chg="del mod">
          <ac:chgData name="priyanka vh" userId="a9730c8753852a5f" providerId="LiveId" clId="{ADB604E5-F24D-4F85-AD66-D9A77A31EA26}" dt="2023-12-16T16:53:10.591" v="449"/>
          <ac:spMkLst>
            <pc:docMk/>
            <pc:sldMk cId="2432807355" sldId="269"/>
            <ac:spMk id="3" creationId="{39430D68-0CC6-FA6C-D63B-3DDC3C0C609B}"/>
          </ac:spMkLst>
        </pc:spChg>
        <pc:spChg chg="add mod">
          <ac:chgData name="priyanka vh" userId="a9730c8753852a5f" providerId="LiveId" clId="{ADB604E5-F24D-4F85-AD66-D9A77A31EA26}" dt="2023-12-16T17:03:47.580" v="580" actId="255"/>
          <ac:spMkLst>
            <pc:docMk/>
            <pc:sldMk cId="2432807355" sldId="269"/>
            <ac:spMk id="4" creationId="{B343F142-D9CA-BECE-9261-DDB878AC552D}"/>
          </ac:spMkLst>
        </pc:spChg>
      </pc:sldChg>
      <pc:sldChg chg="addSp modSp new mod modClrScheme chgLayout">
        <pc:chgData name="priyanka vh" userId="a9730c8753852a5f" providerId="LiveId" clId="{ADB604E5-F24D-4F85-AD66-D9A77A31EA26}" dt="2023-12-16T17:04:24.875" v="614" actId="20577"/>
        <pc:sldMkLst>
          <pc:docMk/>
          <pc:sldMk cId="1211264863" sldId="270"/>
        </pc:sldMkLst>
        <pc:spChg chg="add mod">
          <ac:chgData name="priyanka vh" userId="a9730c8753852a5f" providerId="LiveId" clId="{ADB604E5-F24D-4F85-AD66-D9A77A31EA26}" dt="2023-12-16T17:04:24.875" v="614" actId="20577"/>
          <ac:spMkLst>
            <pc:docMk/>
            <pc:sldMk cId="1211264863" sldId="270"/>
            <ac:spMk id="2" creationId="{2667ADD7-48EA-9D26-FCC2-03D5F4F8607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B8071B-91FB-4FD6-971F-E2B742B3F559}" type="datetimeFigureOut">
              <a:rPr lang="en-IN" smtClean="0"/>
              <a:t>16-12-2023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9F88BA-1E4F-472E-8331-287DEAD17CF5}" type="slidenum">
              <a:rPr lang="en-IN" smtClean="0"/>
              <a:t>‹#›</a:t>
            </a:fld>
            <a:endParaRPr lang="en-IN"/>
          </a:p>
        </p:txBody>
      </p:sp>
    </p:spTree>
    <p:extLst>
      <p:ext uri="{BB962C8B-B14F-4D97-AF65-F5344CB8AC3E}">
        <p14:creationId xmlns:p14="http://schemas.microsoft.com/office/powerpoint/2010/main" val="3108034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B8071B-91FB-4FD6-971F-E2B742B3F559}" type="datetimeFigureOut">
              <a:rPr lang="en-IN" smtClean="0"/>
              <a:t>16-12-2023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9F88BA-1E4F-472E-8331-287DEAD17CF5}" type="slidenum">
              <a:rPr lang="en-IN" smtClean="0"/>
              <a:t>‹#›</a:t>
            </a:fld>
            <a:endParaRPr lang="en-IN"/>
          </a:p>
        </p:txBody>
      </p:sp>
    </p:spTree>
    <p:extLst>
      <p:ext uri="{BB962C8B-B14F-4D97-AF65-F5344CB8AC3E}">
        <p14:creationId xmlns:p14="http://schemas.microsoft.com/office/powerpoint/2010/main" val="3277814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B8071B-91FB-4FD6-971F-E2B742B3F559}" type="datetimeFigureOut">
              <a:rPr lang="en-IN" smtClean="0"/>
              <a:t>16-12-2023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9F88BA-1E4F-472E-8331-287DEAD17CF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718778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B8071B-91FB-4FD6-971F-E2B742B3F559}" type="datetimeFigureOut">
              <a:rPr lang="en-IN" smtClean="0"/>
              <a:t>16-12-2023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9F88BA-1E4F-472E-8331-287DEAD17CF5}" type="slidenum">
              <a:rPr lang="en-IN" smtClean="0"/>
              <a:t>‹#›</a:t>
            </a:fld>
            <a:endParaRPr lang="en-IN"/>
          </a:p>
        </p:txBody>
      </p:sp>
    </p:spTree>
    <p:extLst>
      <p:ext uri="{BB962C8B-B14F-4D97-AF65-F5344CB8AC3E}">
        <p14:creationId xmlns:p14="http://schemas.microsoft.com/office/powerpoint/2010/main" val="22458348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B8071B-91FB-4FD6-971F-E2B742B3F559}" type="datetimeFigureOut">
              <a:rPr lang="en-IN" smtClean="0"/>
              <a:t>16-12-2023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9F88BA-1E4F-472E-8331-287DEAD17CF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196084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B8071B-91FB-4FD6-971F-E2B742B3F559}" type="datetimeFigureOut">
              <a:rPr lang="en-IN" smtClean="0"/>
              <a:t>16-12-2023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9F88BA-1E4F-472E-8331-287DEAD17CF5}" type="slidenum">
              <a:rPr lang="en-IN" smtClean="0"/>
              <a:t>‹#›</a:t>
            </a:fld>
            <a:endParaRPr lang="en-IN"/>
          </a:p>
        </p:txBody>
      </p:sp>
    </p:spTree>
    <p:extLst>
      <p:ext uri="{BB962C8B-B14F-4D97-AF65-F5344CB8AC3E}">
        <p14:creationId xmlns:p14="http://schemas.microsoft.com/office/powerpoint/2010/main" val="17986556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B8071B-91FB-4FD6-971F-E2B742B3F559}" type="datetimeFigureOut">
              <a:rPr lang="en-IN" smtClean="0"/>
              <a:t>16-12-2023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9F88BA-1E4F-472E-8331-287DEAD17CF5}" type="slidenum">
              <a:rPr lang="en-IN" smtClean="0"/>
              <a:t>‹#›</a:t>
            </a:fld>
            <a:endParaRPr lang="en-IN"/>
          </a:p>
        </p:txBody>
      </p:sp>
    </p:spTree>
    <p:extLst>
      <p:ext uri="{BB962C8B-B14F-4D97-AF65-F5344CB8AC3E}">
        <p14:creationId xmlns:p14="http://schemas.microsoft.com/office/powerpoint/2010/main" val="23175878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B8071B-91FB-4FD6-971F-E2B742B3F559}" type="datetimeFigureOut">
              <a:rPr lang="en-IN" smtClean="0"/>
              <a:t>16-12-2023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9F88BA-1E4F-472E-8331-287DEAD17CF5}" type="slidenum">
              <a:rPr lang="en-IN" smtClean="0"/>
              <a:t>‹#›</a:t>
            </a:fld>
            <a:endParaRPr lang="en-IN"/>
          </a:p>
        </p:txBody>
      </p:sp>
    </p:spTree>
    <p:extLst>
      <p:ext uri="{BB962C8B-B14F-4D97-AF65-F5344CB8AC3E}">
        <p14:creationId xmlns:p14="http://schemas.microsoft.com/office/powerpoint/2010/main" val="3653061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B8071B-91FB-4FD6-971F-E2B742B3F559}" type="datetimeFigureOut">
              <a:rPr lang="en-IN" smtClean="0"/>
              <a:t>16-12-2023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9F88BA-1E4F-472E-8331-287DEAD17CF5}" type="slidenum">
              <a:rPr lang="en-IN" smtClean="0"/>
              <a:t>‹#›</a:t>
            </a:fld>
            <a:endParaRPr lang="en-IN"/>
          </a:p>
        </p:txBody>
      </p:sp>
    </p:spTree>
    <p:extLst>
      <p:ext uri="{BB962C8B-B14F-4D97-AF65-F5344CB8AC3E}">
        <p14:creationId xmlns:p14="http://schemas.microsoft.com/office/powerpoint/2010/main" val="3341647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B8071B-91FB-4FD6-971F-E2B742B3F559}" type="datetimeFigureOut">
              <a:rPr lang="en-IN" smtClean="0"/>
              <a:t>16-12-2023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9F88BA-1E4F-472E-8331-287DEAD17CF5}" type="slidenum">
              <a:rPr lang="en-IN" smtClean="0"/>
              <a:t>‹#›</a:t>
            </a:fld>
            <a:endParaRPr lang="en-IN"/>
          </a:p>
        </p:txBody>
      </p:sp>
    </p:spTree>
    <p:extLst>
      <p:ext uri="{BB962C8B-B14F-4D97-AF65-F5344CB8AC3E}">
        <p14:creationId xmlns:p14="http://schemas.microsoft.com/office/powerpoint/2010/main" val="1930991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B8071B-91FB-4FD6-971F-E2B742B3F559}" type="datetimeFigureOut">
              <a:rPr lang="en-IN" smtClean="0"/>
              <a:t>16-12-2023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9F88BA-1E4F-472E-8331-287DEAD17CF5}" type="slidenum">
              <a:rPr lang="en-IN" smtClean="0"/>
              <a:t>‹#›</a:t>
            </a:fld>
            <a:endParaRPr lang="en-IN"/>
          </a:p>
        </p:txBody>
      </p:sp>
    </p:spTree>
    <p:extLst>
      <p:ext uri="{BB962C8B-B14F-4D97-AF65-F5344CB8AC3E}">
        <p14:creationId xmlns:p14="http://schemas.microsoft.com/office/powerpoint/2010/main" val="1762025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B8071B-91FB-4FD6-971F-E2B742B3F559}" type="datetimeFigureOut">
              <a:rPr lang="en-IN" smtClean="0"/>
              <a:t>16-12-2023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09F88BA-1E4F-472E-8331-287DEAD17CF5}" type="slidenum">
              <a:rPr lang="en-IN" smtClean="0"/>
              <a:t>‹#›</a:t>
            </a:fld>
            <a:endParaRPr lang="en-IN"/>
          </a:p>
        </p:txBody>
      </p:sp>
    </p:spTree>
    <p:extLst>
      <p:ext uri="{BB962C8B-B14F-4D97-AF65-F5344CB8AC3E}">
        <p14:creationId xmlns:p14="http://schemas.microsoft.com/office/powerpoint/2010/main" val="3943499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B8071B-91FB-4FD6-971F-E2B742B3F559}" type="datetimeFigureOut">
              <a:rPr lang="en-IN" smtClean="0"/>
              <a:t>16-12-2023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09F88BA-1E4F-472E-8331-287DEAD17CF5}" type="slidenum">
              <a:rPr lang="en-IN" smtClean="0"/>
              <a:t>‹#›</a:t>
            </a:fld>
            <a:endParaRPr lang="en-IN"/>
          </a:p>
        </p:txBody>
      </p:sp>
    </p:spTree>
    <p:extLst>
      <p:ext uri="{BB962C8B-B14F-4D97-AF65-F5344CB8AC3E}">
        <p14:creationId xmlns:p14="http://schemas.microsoft.com/office/powerpoint/2010/main" val="1321470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B8071B-91FB-4FD6-971F-E2B742B3F559}" type="datetimeFigureOut">
              <a:rPr lang="en-IN" smtClean="0"/>
              <a:t>16-12-2023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09F88BA-1E4F-472E-8331-287DEAD17CF5}" type="slidenum">
              <a:rPr lang="en-IN" smtClean="0"/>
              <a:t>‹#›</a:t>
            </a:fld>
            <a:endParaRPr lang="en-IN"/>
          </a:p>
        </p:txBody>
      </p:sp>
    </p:spTree>
    <p:extLst>
      <p:ext uri="{BB962C8B-B14F-4D97-AF65-F5344CB8AC3E}">
        <p14:creationId xmlns:p14="http://schemas.microsoft.com/office/powerpoint/2010/main" val="3562927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B8071B-91FB-4FD6-971F-E2B742B3F559}" type="datetimeFigureOut">
              <a:rPr lang="en-IN" smtClean="0"/>
              <a:t>16-12-2023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9F88BA-1E4F-472E-8331-287DEAD17CF5}" type="slidenum">
              <a:rPr lang="en-IN" smtClean="0"/>
              <a:t>‹#›</a:t>
            </a:fld>
            <a:endParaRPr lang="en-IN"/>
          </a:p>
        </p:txBody>
      </p:sp>
    </p:spTree>
    <p:extLst>
      <p:ext uri="{BB962C8B-B14F-4D97-AF65-F5344CB8AC3E}">
        <p14:creationId xmlns:p14="http://schemas.microsoft.com/office/powerpoint/2010/main" val="1056484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B8071B-91FB-4FD6-971F-E2B742B3F559}" type="datetimeFigureOut">
              <a:rPr lang="en-IN" smtClean="0"/>
              <a:t>16-12-2023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9F88BA-1E4F-472E-8331-287DEAD17CF5}" type="slidenum">
              <a:rPr lang="en-IN" smtClean="0"/>
              <a:t>‹#›</a:t>
            </a:fld>
            <a:endParaRPr lang="en-IN"/>
          </a:p>
        </p:txBody>
      </p:sp>
    </p:spTree>
    <p:extLst>
      <p:ext uri="{BB962C8B-B14F-4D97-AF65-F5344CB8AC3E}">
        <p14:creationId xmlns:p14="http://schemas.microsoft.com/office/powerpoint/2010/main" val="2050777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1B8071B-91FB-4FD6-971F-E2B742B3F559}" type="datetimeFigureOut">
              <a:rPr lang="en-IN" smtClean="0"/>
              <a:t>16-12-2023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09F88BA-1E4F-472E-8331-287DEAD17CF5}" type="slidenum">
              <a:rPr lang="en-IN" smtClean="0"/>
              <a:t>‹#›</a:t>
            </a:fld>
            <a:endParaRPr lang="en-IN"/>
          </a:p>
        </p:txBody>
      </p:sp>
    </p:spTree>
    <p:extLst>
      <p:ext uri="{BB962C8B-B14F-4D97-AF65-F5344CB8AC3E}">
        <p14:creationId xmlns:p14="http://schemas.microsoft.com/office/powerpoint/2010/main" val="2368559678"/>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4594F-8F4F-229F-E8AA-7C0B323427D0}"/>
              </a:ext>
            </a:extLst>
          </p:cNvPr>
          <p:cNvSpPr>
            <a:spLocks noGrp="1"/>
          </p:cNvSpPr>
          <p:nvPr>
            <p:ph type="ctrTitle"/>
          </p:nvPr>
        </p:nvSpPr>
        <p:spPr/>
        <p:txBody>
          <a:bodyPr>
            <a:normAutofit fontScale="90000"/>
          </a:bodyPr>
          <a:lstStyle/>
          <a:p>
            <a:r>
              <a:rPr lang="en-IN" sz="8000" dirty="0"/>
              <a:t>LEADS SCORING CASE STUDY </a:t>
            </a:r>
          </a:p>
        </p:txBody>
      </p:sp>
      <p:sp>
        <p:nvSpPr>
          <p:cNvPr id="3" name="Subtitle 2">
            <a:extLst>
              <a:ext uri="{FF2B5EF4-FFF2-40B4-BE49-F238E27FC236}">
                <a16:creationId xmlns:a16="http://schemas.microsoft.com/office/drawing/2014/main" id="{16F0CEE1-E526-2E7A-241B-5E514D067F64}"/>
              </a:ext>
            </a:extLst>
          </p:cNvPr>
          <p:cNvSpPr>
            <a:spLocks noGrp="1"/>
          </p:cNvSpPr>
          <p:nvPr>
            <p:ph type="subTitle" idx="1"/>
          </p:nvPr>
        </p:nvSpPr>
        <p:spPr>
          <a:xfrm>
            <a:off x="1507067" y="4060993"/>
            <a:ext cx="7766936" cy="1096899"/>
          </a:xfrm>
        </p:spPr>
        <p:txBody>
          <a:bodyPr>
            <a:normAutofit/>
          </a:bodyPr>
          <a:lstStyle/>
          <a:p>
            <a:pPr algn="r"/>
            <a:r>
              <a:rPr lang="en-US" sz="3600" dirty="0"/>
              <a:t>By priyanka Vinayak </a:t>
            </a:r>
            <a:r>
              <a:rPr lang="en-US" sz="3600" dirty="0" err="1"/>
              <a:t>haranatti</a:t>
            </a:r>
            <a:endParaRPr lang="en-IN" sz="3600" dirty="0"/>
          </a:p>
        </p:txBody>
      </p:sp>
    </p:spTree>
    <p:extLst>
      <p:ext uri="{BB962C8B-B14F-4D97-AF65-F5344CB8AC3E}">
        <p14:creationId xmlns:p14="http://schemas.microsoft.com/office/powerpoint/2010/main" val="730124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BA6F5-5B9C-3876-49E3-4305AAF2A4E6}"/>
              </a:ext>
            </a:extLst>
          </p:cNvPr>
          <p:cNvSpPr>
            <a:spLocks noGrp="1"/>
          </p:cNvSpPr>
          <p:nvPr>
            <p:ph type="title"/>
          </p:nvPr>
        </p:nvSpPr>
        <p:spPr/>
        <p:txBody>
          <a:bodyPr/>
          <a:lstStyle/>
          <a:p>
            <a:r>
              <a:rPr lang="en-IN" b="1" dirty="0"/>
              <a:t>MODEL BUILDING</a:t>
            </a:r>
          </a:p>
        </p:txBody>
      </p:sp>
      <p:sp>
        <p:nvSpPr>
          <p:cNvPr id="3" name="Content Placeholder 2">
            <a:extLst>
              <a:ext uri="{FF2B5EF4-FFF2-40B4-BE49-F238E27FC236}">
                <a16:creationId xmlns:a16="http://schemas.microsoft.com/office/drawing/2014/main" id="{62D88B4D-7410-434D-D913-B4911AF41092}"/>
              </a:ext>
            </a:extLst>
          </p:cNvPr>
          <p:cNvSpPr>
            <a:spLocks noGrp="1"/>
          </p:cNvSpPr>
          <p:nvPr>
            <p:ph idx="1"/>
          </p:nvPr>
        </p:nvSpPr>
        <p:spPr/>
        <p:txBody>
          <a:bodyPr>
            <a:normAutofit/>
          </a:bodyPr>
          <a:lstStyle/>
          <a:p>
            <a:r>
              <a:rPr lang="en-US" dirty="0"/>
              <a:t>Splitting the Data into Training and Testing Sets </a:t>
            </a:r>
          </a:p>
          <a:p>
            <a:r>
              <a:rPr lang="en-US" dirty="0"/>
              <a:t>The first basic step for regression is performing a train-test split, we have chosen 70:30 ratio. </a:t>
            </a:r>
          </a:p>
          <a:p>
            <a:r>
              <a:rPr lang="en-US" dirty="0"/>
              <a:t> Use RFE for Feature Selection </a:t>
            </a:r>
          </a:p>
          <a:p>
            <a:r>
              <a:rPr lang="en-US" dirty="0"/>
              <a:t> Running RFE with 15 variables as output </a:t>
            </a:r>
          </a:p>
          <a:p>
            <a:r>
              <a:rPr lang="en-US" dirty="0"/>
              <a:t> Building Model by removing the variable whose p-value is greater than 0.05 and vi value is greater than 5 </a:t>
            </a:r>
          </a:p>
          <a:p>
            <a:r>
              <a:rPr lang="en-US" dirty="0"/>
              <a:t>Predictions on test data set </a:t>
            </a:r>
          </a:p>
          <a:p>
            <a:r>
              <a:rPr lang="en-US" dirty="0"/>
              <a:t> Overall accuracy 81% </a:t>
            </a:r>
            <a:endParaRPr lang="en-IN" dirty="0"/>
          </a:p>
        </p:txBody>
      </p:sp>
    </p:spTree>
    <p:extLst>
      <p:ext uri="{BB962C8B-B14F-4D97-AF65-F5344CB8AC3E}">
        <p14:creationId xmlns:p14="http://schemas.microsoft.com/office/powerpoint/2010/main" val="3543161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C9D47-EEA0-A8F6-8821-B0EE755D15FA}"/>
              </a:ext>
            </a:extLst>
          </p:cNvPr>
          <p:cNvSpPr>
            <a:spLocks noGrp="1"/>
          </p:cNvSpPr>
          <p:nvPr>
            <p:ph type="title"/>
          </p:nvPr>
        </p:nvSpPr>
        <p:spPr/>
        <p:txBody>
          <a:bodyPr>
            <a:normAutofit fontScale="90000"/>
          </a:bodyPr>
          <a:lstStyle/>
          <a:p>
            <a:pPr algn="ctr"/>
            <a:r>
              <a:rPr lang="en-US" b="1" dirty="0"/>
              <a:t>ROC Curve</a:t>
            </a:r>
            <a:br>
              <a:rPr lang="en-US" dirty="0"/>
            </a:br>
            <a:r>
              <a:rPr lang="en-US" sz="2400" dirty="0"/>
              <a:t>From the second graph it is visible that the optimal cut off is at 0.35.</a:t>
            </a:r>
            <a:endParaRPr lang="en-IN" sz="2400" dirty="0"/>
          </a:p>
        </p:txBody>
      </p:sp>
      <p:pic>
        <p:nvPicPr>
          <p:cNvPr id="4098" name="Picture 2">
            <a:extLst>
              <a:ext uri="{FF2B5EF4-FFF2-40B4-BE49-F238E27FC236}">
                <a16:creationId xmlns:a16="http://schemas.microsoft.com/office/drawing/2014/main" id="{2FCEB0FA-BADA-DD6C-5D04-81CB96AA42E0}"/>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824528" y="2160588"/>
            <a:ext cx="3889731" cy="388143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598B46F9-6EEA-707F-80A9-70B61AB15DBF}"/>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5089525" y="2448867"/>
            <a:ext cx="4184650" cy="3304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3390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780B8-5FAE-30A8-6B2B-F47FDB1BA9A5}"/>
              </a:ext>
            </a:extLst>
          </p:cNvPr>
          <p:cNvSpPr>
            <a:spLocks noGrp="1"/>
          </p:cNvSpPr>
          <p:nvPr>
            <p:ph type="title"/>
          </p:nvPr>
        </p:nvSpPr>
        <p:spPr>
          <a:xfrm>
            <a:off x="802640" y="365125"/>
            <a:ext cx="10515600" cy="1325563"/>
          </a:xfrm>
        </p:spPr>
        <p:txBody>
          <a:bodyPr/>
          <a:lstStyle/>
          <a:p>
            <a:r>
              <a:rPr lang="en-IN" b="1" dirty="0"/>
              <a:t>PREDICTION ON TEST SET</a:t>
            </a:r>
          </a:p>
        </p:txBody>
      </p:sp>
      <p:sp>
        <p:nvSpPr>
          <p:cNvPr id="3" name="Content Placeholder 2">
            <a:extLst>
              <a:ext uri="{FF2B5EF4-FFF2-40B4-BE49-F238E27FC236}">
                <a16:creationId xmlns:a16="http://schemas.microsoft.com/office/drawing/2014/main" id="{D128D5C2-FFAE-73DE-C29C-44A1D93E37AC}"/>
              </a:ext>
            </a:extLst>
          </p:cNvPr>
          <p:cNvSpPr>
            <a:spLocks noGrp="1"/>
          </p:cNvSpPr>
          <p:nvPr>
            <p:ph idx="1"/>
          </p:nvPr>
        </p:nvSpPr>
        <p:spPr>
          <a:xfrm>
            <a:off x="838200" y="1825625"/>
            <a:ext cx="10515600" cy="4667250"/>
          </a:xfrm>
        </p:spPr>
        <p:txBody>
          <a:bodyPr>
            <a:normAutofit/>
          </a:bodyPr>
          <a:lstStyle/>
          <a:p>
            <a:r>
              <a:rPr lang="en-US" dirty="0"/>
              <a:t>Before predicting on the test set, we need to standardize the test set and need to have exact same columns present in our final train dataset. </a:t>
            </a:r>
          </a:p>
          <a:p>
            <a:r>
              <a:rPr lang="en-US" dirty="0"/>
              <a:t> After doing the above step, we started predicting the test set, and the new prediction values were saved in a new data frame. </a:t>
            </a:r>
          </a:p>
          <a:p>
            <a:r>
              <a:rPr lang="en-US" dirty="0"/>
              <a:t>After this we did model evaluation i.e. finding the accuracy, precision, and recall. </a:t>
            </a:r>
          </a:p>
          <a:p>
            <a:r>
              <a:rPr lang="en-US" dirty="0"/>
              <a:t>The accuracy score we found was 0.82, precision 0.75, and recall 0.75 approximately. </a:t>
            </a:r>
          </a:p>
          <a:p>
            <a:r>
              <a:rPr lang="en-US" dirty="0"/>
              <a:t>This shows that our test prediction is having accuracy, precision, and recall scores in an acceptable range. </a:t>
            </a:r>
          </a:p>
          <a:p>
            <a:r>
              <a:rPr lang="en-US" dirty="0"/>
              <a:t> This also shows that our model is stable with good accuracy and recall/sensitivity.</a:t>
            </a:r>
          </a:p>
          <a:p>
            <a:r>
              <a:rPr lang="en-US" dirty="0"/>
              <a:t>Lead score is created on test dataset to identify hot leads – high the lead score higher the chance of conversion, low the lead score lower the chance of getting converted</a:t>
            </a:r>
            <a:endParaRPr lang="en-IN" dirty="0"/>
          </a:p>
        </p:txBody>
      </p:sp>
    </p:spTree>
    <p:extLst>
      <p:ext uri="{BB962C8B-B14F-4D97-AF65-F5344CB8AC3E}">
        <p14:creationId xmlns:p14="http://schemas.microsoft.com/office/powerpoint/2010/main" val="4137242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042E5-7C14-3EE2-3790-3AC78FF53108}"/>
              </a:ext>
            </a:extLst>
          </p:cNvPr>
          <p:cNvSpPr>
            <a:spLocks noGrp="1"/>
          </p:cNvSpPr>
          <p:nvPr>
            <p:ph type="title"/>
          </p:nvPr>
        </p:nvSpPr>
        <p:spPr/>
        <p:txBody>
          <a:bodyPr/>
          <a:lstStyle/>
          <a:p>
            <a:r>
              <a:rPr lang="en-IN" b="1" dirty="0"/>
              <a:t>CONCLUSION</a:t>
            </a:r>
            <a:r>
              <a:rPr lang="en-IN" dirty="0"/>
              <a:t> </a:t>
            </a:r>
          </a:p>
        </p:txBody>
      </p:sp>
      <p:sp>
        <p:nvSpPr>
          <p:cNvPr id="4" name="Rectangle 1">
            <a:extLst>
              <a:ext uri="{FF2B5EF4-FFF2-40B4-BE49-F238E27FC236}">
                <a16:creationId xmlns:a16="http://schemas.microsoft.com/office/drawing/2014/main" id="{B343F142-D9CA-BECE-9261-DDB878AC552D}"/>
              </a:ext>
            </a:extLst>
          </p:cNvPr>
          <p:cNvSpPr>
            <a:spLocks noGrp="1" noChangeArrowheads="1"/>
          </p:cNvSpPr>
          <p:nvPr>
            <p:ph idx="1"/>
          </p:nvPr>
        </p:nvSpPr>
        <p:spPr bwMode="auto">
          <a:xfrm>
            <a:off x="838201" y="2045664"/>
            <a:ext cx="9545320" cy="3911258"/>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8700" rIns="91440" bIns="5713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rPr>
              <a:t>The model achieved a </a:t>
            </a:r>
            <a:r>
              <a:rPr kumimoji="0" lang="en-US" altLang="en-US" sz="2400" b="0" i="0" u="none" strike="noStrike" cap="none" normalizeH="0" baseline="0" dirty="0">
                <a:ln>
                  <a:noFill/>
                </a:ln>
                <a:solidFill>
                  <a:srgbClr val="000000"/>
                </a:solidFill>
                <a:effectLst/>
                <a:cs typeface="Courier New" panose="02070309020205020404" pitchFamily="49" charset="0"/>
              </a:rPr>
              <a:t>sensitivity of 80.05%</a:t>
            </a:r>
            <a:r>
              <a:rPr kumimoji="0" lang="en-US" altLang="en-US" sz="2400" b="0" i="0" u="none" strike="noStrike" cap="none" normalizeH="0" baseline="0" dirty="0">
                <a:ln>
                  <a:noFill/>
                </a:ln>
                <a:solidFill>
                  <a:srgbClr val="000000"/>
                </a:solidFill>
                <a:effectLst/>
              </a:rPr>
              <a:t> in the train set and 79.82% in the test set, using a cut-off value of 0.345.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rPr>
              <a:t>Sensitivity in this case indicates how many leads the model identify correctly out of all potential leads which are converting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cs typeface="Courier New" panose="02070309020205020404" pitchFamily="49" charset="0"/>
              </a:rPr>
              <a:t>The CEO of X Education had set a target sensitivity of around 80%.</a:t>
            </a:r>
            <a:endParaRPr kumimoji="0" lang="en-US" altLang="en-US" sz="24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rPr>
              <a:t>The model also achieved an accuracy of 80.46%, which is in line with the study's objectives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432807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7ADD7-48EA-9D26-FCC2-03D5F4F86079}"/>
              </a:ext>
            </a:extLst>
          </p:cNvPr>
          <p:cNvSpPr>
            <a:spLocks noGrp="1"/>
          </p:cNvSpPr>
          <p:nvPr>
            <p:ph type="title"/>
          </p:nvPr>
        </p:nvSpPr>
        <p:spPr>
          <a:xfrm>
            <a:off x="838200" y="365125"/>
            <a:ext cx="10515600" cy="4605460"/>
          </a:xfrm>
        </p:spPr>
        <p:txBody>
          <a:bodyPr/>
          <a:lstStyle/>
          <a:p>
            <a:pPr algn="ctr"/>
            <a:r>
              <a:rPr lang="en-US" sz="6600" b="1" dirty="0"/>
              <a:t>THANK YOU </a:t>
            </a:r>
            <a:endParaRPr lang="en-IN" dirty="0"/>
          </a:p>
        </p:txBody>
      </p:sp>
    </p:spTree>
    <p:extLst>
      <p:ext uri="{BB962C8B-B14F-4D97-AF65-F5344CB8AC3E}">
        <p14:creationId xmlns:p14="http://schemas.microsoft.com/office/powerpoint/2010/main" val="1211264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66154-1981-BAC7-5573-A2A1566FE21A}"/>
              </a:ext>
            </a:extLst>
          </p:cNvPr>
          <p:cNvSpPr>
            <a:spLocks noGrp="1"/>
          </p:cNvSpPr>
          <p:nvPr>
            <p:ph type="title"/>
          </p:nvPr>
        </p:nvSpPr>
        <p:spPr>
          <a:xfrm>
            <a:off x="1021080" y="324485"/>
            <a:ext cx="10515600" cy="1325563"/>
          </a:xfrm>
        </p:spPr>
        <p:txBody>
          <a:bodyPr/>
          <a:lstStyle/>
          <a:p>
            <a:r>
              <a:rPr lang="en-IN" b="1" dirty="0"/>
              <a:t>PROBLEM STATEMENT </a:t>
            </a:r>
          </a:p>
        </p:txBody>
      </p:sp>
      <p:sp>
        <p:nvSpPr>
          <p:cNvPr id="3" name="Content Placeholder 2">
            <a:extLst>
              <a:ext uri="{FF2B5EF4-FFF2-40B4-BE49-F238E27FC236}">
                <a16:creationId xmlns:a16="http://schemas.microsoft.com/office/drawing/2014/main" id="{C18F37F9-3773-6FED-A050-21D5DAE7D3AA}"/>
              </a:ext>
            </a:extLst>
          </p:cNvPr>
          <p:cNvSpPr>
            <a:spLocks noGrp="1"/>
          </p:cNvSpPr>
          <p:nvPr>
            <p:ph idx="1"/>
          </p:nvPr>
        </p:nvSpPr>
        <p:spPr/>
        <p:txBody>
          <a:bodyPr/>
          <a:lstStyle/>
          <a:p>
            <a:r>
              <a:rPr lang="en-US" dirty="0"/>
              <a:t>X </a:t>
            </a:r>
            <a:r>
              <a:rPr lang="en-US" dirty="0" err="1"/>
              <a:t>Educationsells</a:t>
            </a:r>
            <a:r>
              <a:rPr lang="en-US" dirty="0"/>
              <a:t> online courses to industry professionals. </a:t>
            </a:r>
          </a:p>
          <a:p>
            <a:r>
              <a:rPr lang="en-US" dirty="0"/>
              <a:t> X Education gets a lot of leads, its lead conversion rate is very poor. For example, if, say, they acquire 100 leads in a day, only about 30 of them are converted. </a:t>
            </a:r>
          </a:p>
          <a:p>
            <a:r>
              <a:rPr lang="en-US" dirty="0"/>
              <a:t>To make this process more efficient, the company wishes to identify the most potential leads, also </a:t>
            </a:r>
            <a:r>
              <a:rPr lang="en-US" dirty="0" err="1"/>
              <a:t>knownas</a:t>
            </a:r>
            <a:r>
              <a:rPr lang="en-US" dirty="0"/>
              <a:t> ‘Hot Leads’. </a:t>
            </a:r>
          </a:p>
          <a:p>
            <a:r>
              <a:rPr lang="en-US" dirty="0"/>
              <a:t>If they successfully identify this set of leads, the lead conversion rate should go upas the sales team will now be focusing more on communicating with the potential leads rather than making calls to everyone</a:t>
            </a:r>
            <a:endParaRPr lang="en-IN" dirty="0"/>
          </a:p>
        </p:txBody>
      </p:sp>
    </p:spTree>
    <p:extLst>
      <p:ext uri="{BB962C8B-B14F-4D97-AF65-F5344CB8AC3E}">
        <p14:creationId xmlns:p14="http://schemas.microsoft.com/office/powerpoint/2010/main" val="1194751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764C0-619A-5DA4-3ECA-BBFDF20D1368}"/>
              </a:ext>
            </a:extLst>
          </p:cNvPr>
          <p:cNvSpPr>
            <a:spLocks noGrp="1"/>
          </p:cNvSpPr>
          <p:nvPr>
            <p:ph type="title"/>
          </p:nvPr>
        </p:nvSpPr>
        <p:spPr/>
        <p:txBody>
          <a:bodyPr/>
          <a:lstStyle/>
          <a:p>
            <a:r>
              <a:rPr lang="en-IN" b="1" dirty="0"/>
              <a:t>OBJECTIVE</a:t>
            </a:r>
          </a:p>
        </p:txBody>
      </p:sp>
      <p:sp>
        <p:nvSpPr>
          <p:cNvPr id="3" name="Content Placeholder 2">
            <a:extLst>
              <a:ext uri="{FF2B5EF4-FFF2-40B4-BE49-F238E27FC236}">
                <a16:creationId xmlns:a16="http://schemas.microsoft.com/office/drawing/2014/main" id="{61D7C64A-11E8-2AAA-9C2C-C267B76CBD6E}"/>
              </a:ext>
            </a:extLst>
          </p:cNvPr>
          <p:cNvSpPr>
            <a:spLocks noGrp="1"/>
          </p:cNvSpPr>
          <p:nvPr>
            <p:ph idx="1"/>
          </p:nvPr>
        </p:nvSpPr>
        <p:spPr>
          <a:xfrm>
            <a:off x="838200" y="2204719"/>
            <a:ext cx="10515600" cy="3972243"/>
          </a:xfrm>
        </p:spPr>
        <p:txBody>
          <a:bodyPr/>
          <a:lstStyle/>
          <a:p>
            <a:r>
              <a:rPr lang="en-US" dirty="0"/>
              <a:t>X education wants to know most promising leads. </a:t>
            </a:r>
          </a:p>
          <a:p>
            <a:r>
              <a:rPr lang="en-US" dirty="0"/>
              <a:t>For that they want to build a Model which identifies the hot leads. </a:t>
            </a:r>
          </a:p>
          <a:p>
            <a:r>
              <a:rPr lang="en-US" dirty="0"/>
              <a:t> Deployment of the model for the future use</a:t>
            </a:r>
            <a:endParaRPr lang="en-IN" dirty="0"/>
          </a:p>
        </p:txBody>
      </p:sp>
    </p:spTree>
    <p:extLst>
      <p:ext uri="{BB962C8B-B14F-4D97-AF65-F5344CB8AC3E}">
        <p14:creationId xmlns:p14="http://schemas.microsoft.com/office/powerpoint/2010/main" val="1122012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6DB0F-2CBA-44BF-AE98-0A0EE869AFB5}"/>
              </a:ext>
            </a:extLst>
          </p:cNvPr>
          <p:cNvSpPr>
            <a:spLocks noGrp="1"/>
          </p:cNvSpPr>
          <p:nvPr>
            <p:ph type="title"/>
          </p:nvPr>
        </p:nvSpPr>
        <p:spPr/>
        <p:txBody>
          <a:bodyPr/>
          <a:lstStyle/>
          <a:p>
            <a:r>
              <a:rPr lang="en-IN" b="1" dirty="0"/>
              <a:t>SOLUTION METHODOLOGY</a:t>
            </a:r>
          </a:p>
        </p:txBody>
      </p:sp>
      <p:sp>
        <p:nvSpPr>
          <p:cNvPr id="3" name="Content Placeholder 2">
            <a:extLst>
              <a:ext uri="{FF2B5EF4-FFF2-40B4-BE49-F238E27FC236}">
                <a16:creationId xmlns:a16="http://schemas.microsoft.com/office/drawing/2014/main" id="{BB9E98F8-C8E8-B6A7-4073-F345D76588F3}"/>
              </a:ext>
            </a:extLst>
          </p:cNvPr>
          <p:cNvSpPr>
            <a:spLocks noGrp="1"/>
          </p:cNvSpPr>
          <p:nvPr>
            <p:ph sz="half" idx="1"/>
          </p:nvPr>
        </p:nvSpPr>
        <p:spPr/>
        <p:txBody>
          <a:bodyPr>
            <a:normAutofit fontScale="85000" lnSpcReduction="10000"/>
          </a:bodyPr>
          <a:lstStyle/>
          <a:p>
            <a:pPr marL="0" indent="0">
              <a:buNone/>
            </a:pPr>
            <a:r>
              <a:rPr lang="en-US" b="1" dirty="0"/>
              <a:t>Data cleaning and data manipulation.</a:t>
            </a:r>
          </a:p>
          <a:p>
            <a:pPr marL="514350" indent="-514350">
              <a:buAutoNum type="arabicPeriod"/>
            </a:pPr>
            <a:r>
              <a:rPr lang="en-US" dirty="0"/>
              <a:t>Check and handle duplicate data. </a:t>
            </a:r>
          </a:p>
          <a:p>
            <a:pPr marL="0" indent="0">
              <a:buNone/>
            </a:pPr>
            <a:r>
              <a:rPr lang="en-US" dirty="0"/>
              <a:t>2. Check and handle NA values and missing values. </a:t>
            </a:r>
          </a:p>
          <a:p>
            <a:pPr marL="0" indent="0">
              <a:buNone/>
            </a:pPr>
            <a:r>
              <a:rPr lang="en-US" dirty="0"/>
              <a:t>3. Drop columns, if it contains a large number of missing values and are not useful for the analysis.</a:t>
            </a:r>
          </a:p>
          <a:p>
            <a:pPr marL="0" indent="0">
              <a:buNone/>
            </a:pPr>
            <a:r>
              <a:rPr lang="en-US" dirty="0"/>
              <a:t>4. Imputation of the values, if necessary.</a:t>
            </a:r>
          </a:p>
          <a:p>
            <a:pPr marL="0" indent="0">
              <a:buNone/>
            </a:pPr>
            <a:r>
              <a:rPr lang="en-US" dirty="0"/>
              <a:t>5. Check and handle outliers in data.</a:t>
            </a:r>
            <a:endParaRPr lang="en-IN" dirty="0"/>
          </a:p>
        </p:txBody>
      </p:sp>
      <p:sp>
        <p:nvSpPr>
          <p:cNvPr id="4" name="Content Placeholder 3">
            <a:extLst>
              <a:ext uri="{FF2B5EF4-FFF2-40B4-BE49-F238E27FC236}">
                <a16:creationId xmlns:a16="http://schemas.microsoft.com/office/drawing/2014/main" id="{5ADB8448-AAB8-A4E1-7F38-4BA467ED8BA8}"/>
              </a:ext>
            </a:extLst>
          </p:cNvPr>
          <p:cNvSpPr>
            <a:spLocks noGrp="1"/>
          </p:cNvSpPr>
          <p:nvPr>
            <p:ph sz="half" idx="2"/>
          </p:nvPr>
        </p:nvSpPr>
        <p:spPr/>
        <p:txBody>
          <a:bodyPr>
            <a:normAutofit fontScale="85000" lnSpcReduction="10000"/>
          </a:bodyPr>
          <a:lstStyle/>
          <a:p>
            <a:pPr marL="0" indent="0">
              <a:buNone/>
            </a:pPr>
            <a:r>
              <a:rPr lang="en-IN" b="1" dirty="0"/>
              <a:t>Exploratory Data Analysis (EDA)</a:t>
            </a:r>
          </a:p>
          <a:p>
            <a:pPr marL="0" indent="0">
              <a:buNone/>
            </a:pPr>
            <a:r>
              <a:rPr lang="en-US" dirty="0"/>
              <a:t>1.Univariate data analysis: value count, distribution of variables, etc. </a:t>
            </a:r>
          </a:p>
          <a:p>
            <a:pPr marL="0" indent="0">
              <a:buNone/>
            </a:pPr>
            <a:r>
              <a:rPr lang="en-US" dirty="0"/>
              <a:t>2. Bivariate data analysis: correlation coefficients and pattern between the variables etc. </a:t>
            </a:r>
          </a:p>
          <a:p>
            <a:pPr marL="0" indent="0">
              <a:buNone/>
            </a:pPr>
            <a:r>
              <a:rPr lang="en-US" dirty="0"/>
              <a:t>3. Feature Scaling &amp; Dummy variables and encoding of the data. </a:t>
            </a:r>
          </a:p>
          <a:p>
            <a:pPr marL="0" indent="0">
              <a:buNone/>
            </a:pPr>
            <a:r>
              <a:rPr lang="en-US" dirty="0"/>
              <a:t>4. Classification technique: logistic regression is used for model making and prediction. </a:t>
            </a:r>
          </a:p>
          <a:p>
            <a:pPr marL="0" indent="0">
              <a:buNone/>
            </a:pPr>
            <a:r>
              <a:rPr lang="en-US" dirty="0"/>
              <a:t>5. Validation of the model. </a:t>
            </a:r>
          </a:p>
          <a:p>
            <a:pPr marL="0" indent="0">
              <a:buNone/>
            </a:pPr>
            <a:r>
              <a:rPr lang="en-US" dirty="0"/>
              <a:t>6. Model presentation. </a:t>
            </a:r>
          </a:p>
          <a:p>
            <a:pPr marL="0" indent="0">
              <a:buNone/>
            </a:pPr>
            <a:r>
              <a:rPr lang="en-US" dirty="0"/>
              <a:t>7. Conclusions and recommendations.</a:t>
            </a:r>
            <a:r>
              <a:rPr lang="en-IN" b="1" dirty="0"/>
              <a:t> </a:t>
            </a:r>
          </a:p>
        </p:txBody>
      </p:sp>
    </p:spTree>
    <p:extLst>
      <p:ext uri="{BB962C8B-B14F-4D97-AF65-F5344CB8AC3E}">
        <p14:creationId xmlns:p14="http://schemas.microsoft.com/office/powerpoint/2010/main" val="897298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0C4-625D-FFC8-1FBD-5B0B6D20D412}"/>
              </a:ext>
            </a:extLst>
          </p:cNvPr>
          <p:cNvSpPr>
            <a:spLocks noGrp="1"/>
          </p:cNvSpPr>
          <p:nvPr>
            <p:ph type="title"/>
          </p:nvPr>
        </p:nvSpPr>
        <p:spPr/>
        <p:txBody>
          <a:bodyPr>
            <a:normAutofit/>
          </a:bodyPr>
          <a:lstStyle/>
          <a:p>
            <a:r>
              <a:rPr lang="en-IN" sz="4000" b="1" dirty="0"/>
              <a:t>DATA MANIPULATION </a:t>
            </a:r>
          </a:p>
        </p:txBody>
      </p:sp>
      <p:sp>
        <p:nvSpPr>
          <p:cNvPr id="3" name="Content Placeholder 2">
            <a:extLst>
              <a:ext uri="{FF2B5EF4-FFF2-40B4-BE49-F238E27FC236}">
                <a16:creationId xmlns:a16="http://schemas.microsoft.com/office/drawing/2014/main" id="{B83669AD-F515-9977-1C87-D20A08ED8552}"/>
              </a:ext>
            </a:extLst>
          </p:cNvPr>
          <p:cNvSpPr>
            <a:spLocks noGrp="1"/>
          </p:cNvSpPr>
          <p:nvPr>
            <p:ph idx="1"/>
          </p:nvPr>
        </p:nvSpPr>
        <p:spPr>
          <a:xfrm>
            <a:off x="848360" y="1534160"/>
            <a:ext cx="9961880" cy="4642803"/>
          </a:xfrm>
        </p:spPr>
        <p:txBody>
          <a:bodyPr>
            <a:normAutofit/>
          </a:bodyPr>
          <a:lstStyle/>
          <a:p>
            <a:r>
              <a:rPr lang="en-US" dirty="0"/>
              <a:t>Total Number of Rows=37,Total Number of Columns =9240. </a:t>
            </a:r>
          </a:p>
          <a:p>
            <a:r>
              <a:rPr lang="en-US" dirty="0"/>
              <a:t> Single value features </a:t>
            </a:r>
            <a:r>
              <a:rPr lang="en-US" dirty="0" err="1"/>
              <a:t>like“Magazine</a:t>
            </a:r>
            <a:r>
              <a:rPr lang="en-US" dirty="0"/>
              <a:t>” , “</a:t>
            </a:r>
            <a:r>
              <a:rPr lang="en-US" dirty="0" err="1"/>
              <a:t>ReceiveMoreUpdates</a:t>
            </a:r>
            <a:r>
              <a:rPr lang="en-US" dirty="0"/>
              <a:t> About Our Courses” , “Update my supply”</a:t>
            </a:r>
          </a:p>
          <a:p>
            <a:r>
              <a:rPr lang="en-US" dirty="0"/>
              <a:t>  Chain Content” , “Get updates on DM Content” , “I agree to pay the amount through cheque” etc. have been dropped. </a:t>
            </a:r>
          </a:p>
          <a:p>
            <a:r>
              <a:rPr lang="en-US" dirty="0"/>
              <a:t> Removing </a:t>
            </a:r>
            <a:r>
              <a:rPr lang="en-US" dirty="0" err="1"/>
              <a:t>the“ProspectID</a:t>
            </a:r>
            <a:r>
              <a:rPr lang="en-US" dirty="0"/>
              <a:t>” and “Lead Number” which are not necessary for the analysis. </a:t>
            </a:r>
          </a:p>
          <a:p>
            <a:r>
              <a:rPr lang="en-US" dirty="0"/>
              <a:t> After checking for the value counts for some of the object type variables, we find some of the features which have enough variance, which have dropped, the features are: “Do Not Call” , “What matters most to you in choosing course” , “Search” , “Newspaper, Article” , “</a:t>
            </a:r>
            <a:r>
              <a:rPr lang="en-US" dirty="0" err="1"/>
              <a:t>XEducation</a:t>
            </a:r>
            <a:r>
              <a:rPr lang="en-US" dirty="0"/>
              <a:t> Forums” , “Newspaper” , “</a:t>
            </a:r>
            <a:r>
              <a:rPr lang="en-US" dirty="0" err="1"/>
              <a:t>DigitalAdvertisement</a:t>
            </a:r>
            <a:r>
              <a:rPr lang="en-US" dirty="0"/>
              <a:t>” etc. </a:t>
            </a:r>
          </a:p>
          <a:p>
            <a:r>
              <a:rPr lang="en-US" dirty="0"/>
              <a:t> Dropping the column shaving more than 35% as missing values such as ‘How did you hear about X Education’ </a:t>
            </a:r>
            <a:r>
              <a:rPr lang="en-US" dirty="0" err="1"/>
              <a:t>and‘Lead</a:t>
            </a:r>
            <a:r>
              <a:rPr lang="en-US" dirty="0"/>
              <a:t> Profile’.</a:t>
            </a:r>
            <a:endParaRPr lang="en-IN" dirty="0"/>
          </a:p>
        </p:txBody>
      </p:sp>
    </p:spTree>
    <p:extLst>
      <p:ext uri="{BB962C8B-B14F-4D97-AF65-F5344CB8AC3E}">
        <p14:creationId xmlns:p14="http://schemas.microsoft.com/office/powerpoint/2010/main" val="832701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28C84-C497-B62C-BDDF-0349613285DC}"/>
              </a:ext>
            </a:extLst>
          </p:cNvPr>
          <p:cNvSpPr>
            <a:spLocks noGrp="1"/>
          </p:cNvSpPr>
          <p:nvPr>
            <p:ph type="title"/>
          </p:nvPr>
        </p:nvSpPr>
        <p:spPr>
          <a:xfrm>
            <a:off x="839789" y="1656080"/>
            <a:ext cx="3264852" cy="1899920"/>
          </a:xfrm>
        </p:spPr>
        <p:txBody>
          <a:bodyPr>
            <a:normAutofit fontScale="90000"/>
          </a:bodyPr>
          <a:lstStyle/>
          <a:p>
            <a:r>
              <a:rPr lang="en-IN" sz="3600" b="1" dirty="0"/>
              <a:t>EXPLORATORY DATA ANALYSIS (EDA)</a:t>
            </a:r>
          </a:p>
        </p:txBody>
      </p:sp>
      <p:sp>
        <p:nvSpPr>
          <p:cNvPr id="4" name="Text Placeholder 3">
            <a:extLst>
              <a:ext uri="{FF2B5EF4-FFF2-40B4-BE49-F238E27FC236}">
                <a16:creationId xmlns:a16="http://schemas.microsoft.com/office/drawing/2014/main" id="{9EBF8CE6-126F-EC15-4272-C400118ECD64}"/>
              </a:ext>
            </a:extLst>
          </p:cNvPr>
          <p:cNvSpPr>
            <a:spLocks noGrp="1"/>
          </p:cNvSpPr>
          <p:nvPr>
            <p:ph type="body" sz="half" idx="2"/>
          </p:nvPr>
        </p:nvSpPr>
        <p:spPr>
          <a:xfrm>
            <a:off x="839789" y="3749040"/>
            <a:ext cx="2289492" cy="2119948"/>
          </a:xfrm>
        </p:spPr>
        <p:txBody>
          <a:bodyPr/>
          <a:lstStyle/>
          <a:p>
            <a:endParaRPr lang="en-IN" dirty="0"/>
          </a:p>
        </p:txBody>
      </p:sp>
      <p:pic>
        <p:nvPicPr>
          <p:cNvPr id="6146" name="Picture 2">
            <a:extLst>
              <a:ext uri="{FF2B5EF4-FFF2-40B4-BE49-F238E27FC236}">
                <a16:creationId xmlns:a16="http://schemas.microsoft.com/office/drawing/2014/main" id="{133E3DAF-2B7E-92AD-4A2F-754E24831BD7}"/>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2173" b="2173"/>
          <a:stretch>
            <a:fillRect/>
          </a:stretch>
        </p:blipFill>
        <p:spPr bwMode="auto">
          <a:xfrm>
            <a:off x="3943350" y="989013"/>
            <a:ext cx="5721350" cy="4879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3569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D7D694F0-CFAB-0686-43AF-1CCE27BC5D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88" y="1295400"/>
            <a:ext cx="11706225" cy="42672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CAD5361-22B3-AD04-8262-2A33AF6A7009}"/>
              </a:ext>
            </a:extLst>
          </p:cNvPr>
          <p:cNvSpPr>
            <a:spLocks noGrp="1"/>
          </p:cNvSpPr>
          <p:nvPr>
            <p:ph type="title"/>
          </p:nvPr>
        </p:nvSpPr>
        <p:spPr/>
        <p:txBody>
          <a:bodyPr/>
          <a:lstStyle/>
          <a:p>
            <a:r>
              <a:rPr lang="en-IN" b="1" dirty="0"/>
              <a:t>                                 BOX PLOT </a:t>
            </a:r>
          </a:p>
        </p:txBody>
      </p:sp>
      <p:sp>
        <p:nvSpPr>
          <p:cNvPr id="4" name="Content Placeholder 3">
            <a:extLst>
              <a:ext uri="{FF2B5EF4-FFF2-40B4-BE49-F238E27FC236}">
                <a16:creationId xmlns:a16="http://schemas.microsoft.com/office/drawing/2014/main" id="{D8EA4274-852D-ED74-A7B0-F9ECB0E1CBE4}"/>
              </a:ext>
            </a:extLst>
          </p:cNvPr>
          <p:cNvSpPr>
            <a:spLocks noGrp="1"/>
          </p:cNvSpPr>
          <p:nvPr>
            <p:ph idx="1"/>
          </p:nvPr>
        </p:nvSpPr>
        <p:spPr>
          <a:xfrm>
            <a:off x="838200" y="1808480"/>
            <a:ext cx="10515600" cy="4368483"/>
          </a:xfrm>
        </p:spPr>
        <p:txBody>
          <a:bodyPr/>
          <a:lstStyle/>
          <a:p>
            <a:endParaRPr lang="en-IN" dirty="0"/>
          </a:p>
        </p:txBody>
      </p:sp>
    </p:spTree>
    <p:extLst>
      <p:ext uri="{BB962C8B-B14F-4D97-AF65-F5344CB8AC3E}">
        <p14:creationId xmlns:p14="http://schemas.microsoft.com/office/powerpoint/2010/main" val="2696246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8E549-E8BC-889D-654D-8785CC537C28}"/>
              </a:ext>
            </a:extLst>
          </p:cNvPr>
          <p:cNvSpPr>
            <a:spLocks noGrp="1"/>
          </p:cNvSpPr>
          <p:nvPr>
            <p:ph type="title"/>
          </p:nvPr>
        </p:nvSpPr>
        <p:spPr>
          <a:xfrm>
            <a:off x="756920" y="365125"/>
            <a:ext cx="10515600" cy="1325563"/>
          </a:xfrm>
        </p:spPr>
        <p:txBody>
          <a:bodyPr/>
          <a:lstStyle/>
          <a:p>
            <a:r>
              <a:rPr lang="en-US" b="1" dirty="0"/>
              <a:t>HEAT MAP</a:t>
            </a:r>
            <a:endParaRPr lang="en-IN" b="1" dirty="0"/>
          </a:p>
        </p:txBody>
      </p:sp>
      <p:pic>
        <p:nvPicPr>
          <p:cNvPr id="3074" name="Picture 2">
            <a:extLst>
              <a:ext uri="{FF2B5EF4-FFF2-40B4-BE49-F238E27FC236}">
                <a16:creationId xmlns:a16="http://schemas.microsoft.com/office/drawing/2014/main" id="{93B2314E-ADC3-16CC-B0FA-C0FFC1608D8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725817" y="2160588"/>
            <a:ext cx="4500403"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0230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16A0C-04EA-D43B-91F6-CF447D32E440}"/>
              </a:ext>
            </a:extLst>
          </p:cNvPr>
          <p:cNvSpPr>
            <a:spLocks noGrp="1"/>
          </p:cNvSpPr>
          <p:nvPr>
            <p:ph type="title"/>
          </p:nvPr>
        </p:nvSpPr>
        <p:spPr/>
        <p:txBody>
          <a:bodyPr/>
          <a:lstStyle/>
          <a:p>
            <a:r>
              <a:rPr lang="en-IN" b="1" dirty="0"/>
              <a:t>DATA CONVERSION </a:t>
            </a:r>
          </a:p>
        </p:txBody>
      </p:sp>
      <p:sp>
        <p:nvSpPr>
          <p:cNvPr id="3" name="Content Placeholder 2">
            <a:extLst>
              <a:ext uri="{FF2B5EF4-FFF2-40B4-BE49-F238E27FC236}">
                <a16:creationId xmlns:a16="http://schemas.microsoft.com/office/drawing/2014/main" id="{E0DBC043-E2E4-305B-BE07-E539FF8F6480}"/>
              </a:ext>
            </a:extLst>
          </p:cNvPr>
          <p:cNvSpPr>
            <a:spLocks noGrp="1"/>
          </p:cNvSpPr>
          <p:nvPr>
            <p:ph idx="1"/>
          </p:nvPr>
        </p:nvSpPr>
        <p:spPr/>
        <p:txBody>
          <a:bodyPr/>
          <a:lstStyle/>
          <a:p>
            <a:r>
              <a:rPr lang="en-IN" dirty="0"/>
              <a:t>Numerical Variables are normalized </a:t>
            </a:r>
          </a:p>
          <a:p>
            <a:r>
              <a:rPr lang="en-IN" dirty="0"/>
              <a:t> Dummy Variables are created for object type variables </a:t>
            </a:r>
          </a:p>
          <a:p>
            <a:r>
              <a:rPr lang="en-IN" dirty="0"/>
              <a:t>Total Rows </a:t>
            </a:r>
            <a:r>
              <a:rPr lang="en-IN" dirty="0" err="1"/>
              <a:t>forAnalysis</a:t>
            </a:r>
            <a:r>
              <a:rPr lang="en-IN" dirty="0"/>
              <a:t>: 9240 </a:t>
            </a:r>
          </a:p>
          <a:p>
            <a:r>
              <a:rPr lang="en-IN" dirty="0"/>
              <a:t> Total Columns for Analysis: 37</a:t>
            </a:r>
          </a:p>
        </p:txBody>
      </p:sp>
    </p:spTree>
    <p:extLst>
      <p:ext uri="{BB962C8B-B14F-4D97-AF65-F5344CB8AC3E}">
        <p14:creationId xmlns:p14="http://schemas.microsoft.com/office/powerpoint/2010/main" val="264517438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52</TotalTime>
  <Words>859</Words>
  <Application>Microsoft Office PowerPoint</Application>
  <PresentationFormat>Widescreen</PresentationFormat>
  <Paragraphs>65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Trebuchet MS</vt:lpstr>
      <vt:lpstr>Wingdings 3</vt:lpstr>
      <vt:lpstr>Facet</vt:lpstr>
      <vt:lpstr>LEADS SCORING CASE STUDY </vt:lpstr>
      <vt:lpstr>PROBLEM STATEMENT </vt:lpstr>
      <vt:lpstr>OBJECTIVE</vt:lpstr>
      <vt:lpstr>SOLUTION METHODOLOGY</vt:lpstr>
      <vt:lpstr>DATA MANIPULATION </vt:lpstr>
      <vt:lpstr>EXPLORATORY DATA ANALYSIS (EDA)</vt:lpstr>
      <vt:lpstr>                                 BOX PLOT </vt:lpstr>
      <vt:lpstr>HEAT MAP</vt:lpstr>
      <vt:lpstr>DATA CONVERSION </vt:lpstr>
      <vt:lpstr>MODEL BUILDING</vt:lpstr>
      <vt:lpstr>ROC Curve From the second graph it is visible that the optimal cut off is at 0.35.</vt:lpstr>
      <vt:lpstr>PREDICTION ON TEST SET</vt:lpstr>
      <vt:lpstr>CONCLUSION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LEADS SCORING CASE STUDY </dc:title>
  <dc:creator>priyanka vh</dc:creator>
  <cp:lastModifiedBy>priyanka vh</cp:lastModifiedBy>
  <cp:revision>1</cp:revision>
  <dcterms:created xsi:type="dcterms:W3CDTF">2023-12-16T16:15:43Z</dcterms:created>
  <dcterms:modified xsi:type="dcterms:W3CDTF">2023-12-16T17:08:00Z</dcterms:modified>
</cp:coreProperties>
</file>