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Lst>
  <p:sldSz cx="18288000" cy="10287000"/>
  <p:notesSz cx="6858000" cy="9144000"/>
  <p:embeddedFontLst>
    <p:embeddedFont>
      <p:font typeface="Aileron Regular" charset="1" panose="00000500000000000000"/>
      <p:regular r:id="rId6"/>
      <p:bold r:id="rId7"/>
      <p:italic r:id="rId8"/>
      <p:boldItalic r:id="rId9"/>
    </p:embeddedFont>
    <p:embeddedFont>
      <p:font typeface="Arimo" charset="1" panose="020B0604020202020204"/>
      <p:regular r:id="rId10"/>
      <p:bold r:id="rId11"/>
      <p:italic r:id="rId12"/>
      <p:boldItalic r:id="rId13"/>
    </p:embeddedFont>
    <p:embeddedFont>
      <p:font typeface="Archivo Black" charset="1" panose="020B0A03020202020B04"/>
      <p:regular r:id="rId14"/>
    </p:embeddedFont>
    <p:embeddedFont>
      <p:font typeface="Aileron Heavy" charset="1" panose="00000A0000000000000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 Id="rId6"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5F7"/>
        </a:solidFill>
      </p:bgPr>
    </p:bg>
    <p:spTree>
      <p:nvGrpSpPr>
        <p:cNvPr id="1" name=""/>
        <p:cNvGrpSpPr/>
        <p:nvPr/>
      </p:nvGrpSpPr>
      <p:grpSpPr>
        <a:xfrm>
          <a:off x="0" y="0"/>
          <a:ext cx="0" cy="0"/>
          <a:chOff x="0" y="0"/>
          <a:chExt cx="0" cy="0"/>
        </a:xfrm>
      </p:grpSpPr>
      <p:grpSp>
        <p:nvGrpSpPr>
          <p:cNvPr name="Group 2" id="2"/>
          <p:cNvGrpSpPr/>
          <p:nvPr/>
        </p:nvGrpSpPr>
        <p:grpSpPr>
          <a:xfrm rot="0">
            <a:off x="542771" y="465394"/>
            <a:ext cx="15939233" cy="3762743"/>
            <a:chOff x="0" y="0"/>
            <a:chExt cx="21252311" cy="5016991"/>
          </a:xfrm>
        </p:grpSpPr>
        <p:sp>
          <p:nvSpPr>
            <p:cNvPr name="TextBox 3" id="3"/>
            <p:cNvSpPr txBox="true"/>
            <p:nvPr/>
          </p:nvSpPr>
          <p:spPr>
            <a:xfrm rot="0">
              <a:off x="0" y="0"/>
              <a:ext cx="21252309" cy="647700"/>
            </a:xfrm>
            <a:prstGeom prst="rect">
              <a:avLst/>
            </a:prstGeom>
          </p:spPr>
          <p:txBody>
            <a:bodyPr anchor="t" rtlCol="false" tIns="0" lIns="0" bIns="0" rIns="0">
              <a:spAutoFit/>
            </a:bodyPr>
            <a:lstStyle/>
            <a:p>
              <a:pPr>
                <a:lnSpc>
                  <a:spcPts val="3840"/>
                </a:lnSpc>
              </a:pPr>
            </a:p>
          </p:txBody>
        </p:sp>
        <p:sp>
          <p:nvSpPr>
            <p:cNvPr name="TextBox 4" id="4"/>
            <p:cNvSpPr txBox="true"/>
            <p:nvPr/>
          </p:nvSpPr>
          <p:spPr>
            <a:xfrm rot="0">
              <a:off x="0" y="959341"/>
              <a:ext cx="21252311" cy="4057650"/>
            </a:xfrm>
            <a:prstGeom prst="rect">
              <a:avLst/>
            </a:prstGeom>
          </p:spPr>
          <p:txBody>
            <a:bodyPr anchor="t" rtlCol="false" tIns="0" lIns="0" bIns="0" rIns="0">
              <a:spAutoFit/>
            </a:bodyPr>
            <a:lstStyle/>
            <a:p>
              <a:pPr>
                <a:lnSpc>
                  <a:spcPts val="12000"/>
                </a:lnSpc>
              </a:pPr>
              <a:r>
                <a:rPr lang="en-US" b="true" sz="10000" i="false">
                  <a:solidFill>
                    <a:srgbClr val="171710"/>
                  </a:solidFill>
                  <a:latin typeface="Aileron Heavy"/>
                </a:rPr>
                <a:t>Smart Bill Boards Using IBM Watson</a:t>
              </a:r>
            </a:p>
          </p:txBody>
        </p:sp>
      </p:grpSp>
      <p:pic>
        <p:nvPicPr>
          <p:cNvPr name="Picture 5" id="5"/>
          <p:cNvPicPr>
            <a:picLocks noChangeAspect="true"/>
          </p:cNvPicPr>
          <p:nvPr/>
        </p:nvPicPr>
        <p:blipFill>
          <a:blip r:embed="rId2"/>
          <a:srcRect l="0" t="36986" r="0" b="16662"/>
          <a:stretch>
            <a:fillRect/>
          </a:stretch>
        </p:blipFill>
        <p:spPr>
          <a:xfrm flipH="false" flipV="false" rot="0">
            <a:off x="-211923" y="5143500"/>
            <a:ext cx="18711846" cy="5377346"/>
          </a:xfrm>
          <a:prstGeom prst="rect">
            <a:avLst/>
          </a:prstGeom>
        </p:spPr>
      </p:pic>
      <p:grpSp>
        <p:nvGrpSpPr>
          <p:cNvPr name="Group 6" id="6"/>
          <p:cNvGrpSpPr/>
          <p:nvPr/>
        </p:nvGrpSpPr>
        <p:grpSpPr>
          <a:xfrm rot="0">
            <a:off x="1028700" y="7832173"/>
            <a:ext cx="7230737" cy="1043447"/>
            <a:chOff x="0" y="0"/>
            <a:chExt cx="9640983" cy="1391263"/>
          </a:xfrm>
        </p:grpSpPr>
        <p:sp>
          <p:nvSpPr>
            <p:cNvPr name="AutoShape 7" id="7"/>
            <p:cNvSpPr/>
            <p:nvPr/>
          </p:nvSpPr>
          <p:spPr>
            <a:xfrm rot="0">
              <a:off x="0" y="0"/>
              <a:ext cx="9640983" cy="1391263"/>
            </a:xfrm>
            <a:prstGeom prst="rect">
              <a:avLst/>
            </a:prstGeom>
            <a:solidFill>
              <a:srgbClr val="171710"/>
            </a:solidFill>
          </p:spPr>
        </p:sp>
        <p:sp>
          <p:nvSpPr>
            <p:cNvPr name="TextBox 8" id="8"/>
            <p:cNvSpPr txBox="true"/>
            <p:nvPr/>
          </p:nvSpPr>
          <p:spPr>
            <a:xfrm rot="0">
              <a:off x="506133" y="374778"/>
              <a:ext cx="8628718" cy="594082"/>
            </a:xfrm>
            <a:prstGeom prst="rect">
              <a:avLst/>
            </a:prstGeom>
          </p:spPr>
          <p:txBody>
            <a:bodyPr anchor="t" rtlCol="false" tIns="0" lIns="0" bIns="0" rIns="0">
              <a:spAutoFit/>
            </a:bodyPr>
            <a:lstStyle/>
            <a:p>
              <a:pPr>
                <a:lnSpc>
                  <a:spcPts val="3787"/>
                </a:lnSpc>
              </a:pPr>
              <a:r>
                <a:rPr lang="en-US" b="false" sz="2705" i="false" spc="27">
                  <a:solidFill>
                    <a:srgbClr val="F4F5F7"/>
                  </a:solidFill>
                  <a:latin typeface="Aileron Regular"/>
                </a:rPr>
                <a:t>Team Synergic</a:t>
              </a:r>
            </a:p>
          </p:txBody>
        </p:sp>
      </p:grpSp>
      <p:grpSp>
        <p:nvGrpSpPr>
          <p:cNvPr name="Group 9" id="9"/>
          <p:cNvGrpSpPr/>
          <p:nvPr/>
        </p:nvGrpSpPr>
        <p:grpSpPr>
          <a:xfrm rot="0">
            <a:off x="13306382" y="7124013"/>
            <a:ext cx="8857854" cy="2459766"/>
            <a:chOff x="0" y="0"/>
            <a:chExt cx="11810472" cy="3279689"/>
          </a:xfrm>
        </p:grpSpPr>
        <p:sp>
          <p:nvSpPr>
            <p:cNvPr name="AutoShape 10" id="10"/>
            <p:cNvSpPr/>
            <p:nvPr/>
          </p:nvSpPr>
          <p:spPr>
            <a:xfrm rot="0">
              <a:off x="0" y="0"/>
              <a:ext cx="11810472" cy="3279689"/>
            </a:xfrm>
            <a:prstGeom prst="rect">
              <a:avLst/>
            </a:prstGeom>
            <a:solidFill>
              <a:srgbClr val="171710"/>
            </a:solidFill>
          </p:spPr>
        </p:sp>
        <p:sp>
          <p:nvSpPr>
            <p:cNvPr name="TextBox 11" id="11"/>
            <p:cNvSpPr txBox="true"/>
            <p:nvPr/>
          </p:nvSpPr>
          <p:spPr>
            <a:xfrm rot="0">
              <a:off x="620027" y="450780"/>
              <a:ext cx="10570419" cy="2311453"/>
            </a:xfrm>
            <a:prstGeom prst="rect">
              <a:avLst/>
            </a:prstGeom>
          </p:spPr>
          <p:txBody>
            <a:bodyPr anchor="t" rtlCol="false" tIns="0" lIns="0" bIns="0" rIns="0">
              <a:spAutoFit/>
            </a:bodyPr>
            <a:lstStyle/>
            <a:p>
              <a:pPr>
                <a:lnSpc>
                  <a:spcPts val="4639"/>
                </a:lnSpc>
              </a:pPr>
              <a:r>
                <a:rPr lang="en-US" b="false" sz="3314" i="false" spc="33">
                  <a:solidFill>
                    <a:srgbClr val="F4F5F7"/>
                  </a:solidFill>
                  <a:latin typeface="Aileron Regular"/>
                </a:rPr>
                <a:t>Vasanth Korada</a:t>
              </a:r>
            </a:p>
            <a:p>
              <a:pPr>
                <a:lnSpc>
                  <a:spcPts val="4639"/>
                </a:lnSpc>
              </a:pPr>
              <a:r>
                <a:rPr lang="en-US" b="false" sz="3314" i="false" spc="33">
                  <a:solidFill>
                    <a:srgbClr val="F4F5F7"/>
                  </a:solidFill>
                  <a:latin typeface="Aileron Regular"/>
                </a:rPr>
                <a:t>Priyanka Kosana</a:t>
              </a:r>
            </a:p>
            <a:p>
              <a:pPr>
                <a:lnSpc>
                  <a:spcPts val="4639"/>
                </a:lnSpc>
              </a:pPr>
              <a:r>
                <a:rPr lang="en-US" b="false" sz="3314" i="false" spc="33">
                  <a:solidFill>
                    <a:srgbClr val="F4F5F7"/>
                  </a:solidFill>
                  <a:latin typeface="Aileron Regular"/>
                </a:rPr>
                <a:t>Harshitha Muddada</a:t>
              </a: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14242" y="4046220"/>
            <a:ext cx="17198658" cy="2194560"/>
          </a:xfrm>
          <a:prstGeom prst="rect">
            <a:avLst/>
          </a:prstGeom>
        </p:spPr>
        <p:txBody>
          <a:bodyPr anchor="t" rtlCol="false" tIns="0" lIns="0" bIns="0" rIns="0">
            <a:spAutoFit/>
          </a:bodyPr>
          <a:lstStyle/>
          <a:p>
            <a:pPr>
              <a:lnSpc>
                <a:spcPts val="17280"/>
              </a:lnSpc>
            </a:pPr>
            <a:r>
              <a:rPr lang="en-US" b="true" sz="14400" i="false" spc="863">
                <a:solidFill>
                  <a:srgbClr val="171710"/>
                </a:solidFill>
                <a:latin typeface="Archivo Black"/>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5F7"/>
        </a:solidFill>
      </p:bgPr>
    </p:bg>
    <p:spTree>
      <p:nvGrpSpPr>
        <p:cNvPr id="1" name=""/>
        <p:cNvGrpSpPr/>
        <p:nvPr/>
      </p:nvGrpSpPr>
      <p:grpSpPr>
        <a:xfrm>
          <a:off x="0" y="0"/>
          <a:ext cx="0" cy="0"/>
          <a:chOff x="0" y="0"/>
          <a:chExt cx="0" cy="0"/>
        </a:xfrm>
      </p:grpSpPr>
      <p:sp>
        <p:nvSpPr>
          <p:cNvPr name="AutoShape 2" id="2"/>
          <p:cNvSpPr/>
          <p:nvPr/>
        </p:nvSpPr>
        <p:spPr>
          <a:xfrm rot="0">
            <a:off x="7817065" y="448742"/>
            <a:ext cx="10050716" cy="9389517"/>
          </a:xfrm>
          <a:prstGeom prst="rect">
            <a:avLst/>
          </a:prstGeom>
          <a:solidFill>
            <a:srgbClr val="171710">
              <a:alpha val="4705"/>
            </a:srgbClr>
          </a:solidFill>
        </p:spPr>
      </p:sp>
      <p:grpSp>
        <p:nvGrpSpPr>
          <p:cNvPr name="Group 3" id="3"/>
          <p:cNvGrpSpPr/>
          <p:nvPr/>
        </p:nvGrpSpPr>
        <p:grpSpPr>
          <a:xfrm rot="0">
            <a:off x="1028700" y="4346298"/>
            <a:ext cx="6019530" cy="1594405"/>
            <a:chOff x="0" y="0"/>
            <a:chExt cx="8026040" cy="2125873"/>
          </a:xfrm>
        </p:grpSpPr>
        <p:sp>
          <p:nvSpPr>
            <p:cNvPr name="AutoShape 4" id="4"/>
            <p:cNvSpPr/>
            <p:nvPr/>
          </p:nvSpPr>
          <p:spPr>
            <a:xfrm rot="0">
              <a:off x="0" y="0"/>
              <a:ext cx="8026040" cy="2125873"/>
            </a:xfrm>
            <a:prstGeom prst="rect">
              <a:avLst/>
            </a:prstGeom>
            <a:solidFill>
              <a:srgbClr val="171710"/>
            </a:solidFill>
          </p:spPr>
        </p:sp>
        <p:sp>
          <p:nvSpPr>
            <p:cNvPr name="TextBox 5" id="5"/>
            <p:cNvSpPr txBox="true"/>
            <p:nvPr/>
          </p:nvSpPr>
          <p:spPr>
            <a:xfrm rot="0">
              <a:off x="460455" y="240705"/>
              <a:ext cx="7105130" cy="1533525"/>
            </a:xfrm>
            <a:prstGeom prst="rect">
              <a:avLst/>
            </a:prstGeom>
          </p:spPr>
          <p:txBody>
            <a:bodyPr anchor="t" rtlCol="false" tIns="0" lIns="0" bIns="0" rIns="0">
              <a:spAutoFit/>
            </a:bodyPr>
            <a:lstStyle/>
            <a:p>
              <a:pPr algn="l">
                <a:lnSpc>
                  <a:spcPts val="4560"/>
                </a:lnSpc>
              </a:pPr>
              <a:r>
                <a:rPr lang="en-US" b="false" sz="3800" i="false" spc="113">
                  <a:solidFill>
                    <a:srgbClr val="F4F5F7"/>
                  </a:solidFill>
                  <a:latin typeface="Aileron Heavy"/>
                </a:rPr>
                <a:t>Smart Bill Boards Using IBM Watson</a:t>
              </a:r>
            </a:p>
          </p:txBody>
        </p:sp>
      </p:grpSp>
      <p:grpSp>
        <p:nvGrpSpPr>
          <p:cNvPr name="Group 6" id="6"/>
          <p:cNvGrpSpPr/>
          <p:nvPr/>
        </p:nvGrpSpPr>
        <p:grpSpPr>
          <a:xfrm rot="0">
            <a:off x="9116228" y="977006"/>
            <a:ext cx="8143072" cy="8332989"/>
            <a:chOff x="0" y="0"/>
            <a:chExt cx="10857429" cy="11110652"/>
          </a:xfrm>
        </p:grpSpPr>
        <p:sp>
          <p:nvSpPr>
            <p:cNvPr name="TextBox 7" id="7"/>
            <p:cNvSpPr txBox="true"/>
            <p:nvPr/>
          </p:nvSpPr>
          <p:spPr>
            <a:xfrm rot="0">
              <a:off x="0" y="-9525"/>
              <a:ext cx="10857425" cy="1317625"/>
            </a:xfrm>
            <a:prstGeom prst="rect">
              <a:avLst/>
            </a:prstGeom>
          </p:spPr>
          <p:txBody>
            <a:bodyPr anchor="t" rtlCol="false" tIns="0" lIns="0" bIns="0" rIns="0">
              <a:spAutoFit/>
            </a:bodyPr>
            <a:lstStyle/>
            <a:p>
              <a:pPr>
                <a:lnSpc>
                  <a:spcPts val="7800"/>
                </a:lnSpc>
              </a:pPr>
              <a:r>
                <a:rPr lang="en-US" b="false" sz="6500" i="false" spc="65">
                  <a:solidFill>
                    <a:srgbClr val="171710"/>
                  </a:solidFill>
                  <a:latin typeface="Aileron Heavy"/>
                </a:rPr>
                <a:t>INTRODUCTION:</a:t>
              </a:r>
            </a:p>
          </p:txBody>
        </p:sp>
        <p:sp>
          <p:nvSpPr>
            <p:cNvPr name="TextBox 8" id="8"/>
            <p:cNvSpPr txBox="true"/>
            <p:nvPr/>
          </p:nvSpPr>
          <p:spPr>
            <a:xfrm rot="0">
              <a:off x="0" y="2023802"/>
              <a:ext cx="10857429" cy="9086850"/>
            </a:xfrm>
            <a:prstGeom prst="rect">
              <a:avLst/>
            </a:prstGeom>
          </p:spPr>
          <p:txBody>
            <a:bodyPr anchor="t" rtlCol="false" tIns="0" lIns="0" bIns="0" rIns="0">
              <a:spAutoFit/>
            </a:bodyPr>
            <a:lstStyle/>
            <a:p>
              <a:pPr>
                <a:lnSpc>
                  <a:spcPts val="4500"/>
                </a:lnSpc>
              </a:pPr>
              <a:r>
                <a:rPr lang="en-US" b="false" sz="3000" i="false" spc="30">
                  <a:solidFill>
                    <a:srgbClr val="171710"/>
                  </a:solidFill>
                  <a:latin typeface="Aileron Regular"/>
                </a:rPr>
                <a:t>Billboards, the oldest and least technology-driven of all advertising media, are now being given an Internet-of-things upgrade, as brands and media owners look for new ways to ensure proof of performance.</a:t>
              </a:r>
            </a:p>
            <a:p>
              <a:pPr>
                <a:lnSpc>
                  <a:spcPts val="4500"/>
                </a:lnSpc>
              </a:pPr>
              <a:r>
                <a:rPr lang="en-US" b="false" sz="3000" i="false" spc="30">
                  <a:solidFill>
                    <a:srgbClr val="171710"/>
                  </a:solidFill>
                  <a:latin typeface="Aileron Regular"/>
                </a:rPr>
                <a:t>Out-of-home displays have typically suffered because simple things like torn ads or electric lights not being put on at night affect the usefulness of a campaign. Brands and advertising agencies still rely on people on bikes taking pictures of hoardings to ensure that they are getting  what they have paid for.</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blipFill>
          <a:blip r:embed="rId2"/>
          <a:srcRect l="11069" t="12054" r="0" b="7262"/>
          <a:stretch>
            <a:fillRect/>
          </a:stretch>
        </a:blipFill>
      </p:bgPr>
    </p:bg>
    <p:spTree>
      <p:nvGrpSpPr>
        <p:cNvPr id="1" name=""/>
        <p:cNvGrpSpPr/>
        <p:nvPr/>
      </p:nvGrpSpPr>
      <p:grpSpPr>
        <a:xfrm>
          <a:off x="0" y="0"/>
          <a:ext cx="0" cy="0"/>
          <a:chOff x="0" y="0"/>
          <a:chExt cx="0" cy="0"/>
        </a:xfrm>
      </p:grpSpPr>
      <p:sp>
        <p:nvSpPr>
          <p:cNvPr name="TextBox 2" id="2"/>
          <p:cNvSpPr txBox="true"/>
          <p:nvPr/>
        </p:nvSpPr>
        <p:spPr>
          <a:xfrm rot="-5400000">
            <a:off x="359507" y="4273111"/>
            <a:ext cx="6933444" cy="1950720"/>
          </a:xfrm>
          <a:prstGeom prst="rect">
            <a:avLst/>
          </a:prstGeom>
        </p:spPr>
        <p:txBody>
          <a:bodyPr anchor="t" rtlCol="false" tIns="0" lIns="0" bIns="0" rIns="0">
            <a:spAutoFit/>
          </a:bodyPr>
          <a:lstStyle/>
          <a:p>
            <a:pPr algn="ctr">
              <a:lnSpc>
                <a:spcPts val="7680"/>
              </a:lnSpc>
            </a:pPr>
            <a:r>
              <a:rPr lang="en-US" b="false" sz="6400" i="false" spc="192">
                <a:solidFill>
                  <a:srgbClr val="F4F5F7"/>
                </a:solidFill>
                <a:latin typeface="Aileron Heavy"/>
              </a:rPr>
              <a:t>PROJECT DESCRIPTION</a:t>
            </a:r>
          </a:p>
        </p:txBody>
      </p:sp>
      <p:grpSp>
        <p:nvGrpSpPr>
          <p:cNvPr name="Group 3" id="3"/>
          <p:cNvGrpSpPr/>
          <p:nvPr/>
        </p:nvGrpSpPr>
        <p:grpSpPr>
          <a:xfrm rot="0">
            <a:off x="1028700" y="7046448"/>
            <a:ext cx="5595058" cy="2211852"/>
            <a:chOff x="0" y="0"/>
            <a:chExt cx="7460077" cy="2949136"/>
          </a:xfrm>
        </p:grpSpPr>
        <p:sp>
          <p:nvSpPr>
            <p:cNvPr name="TextBox 4" id="4"/>
            <p:cNvSpPr txBox="true"/>
            <p:nvPr/>
          </p:nvSpPr>
          <p:spPr>
            <a:xfrm rot="0">
              <a:off x="0" y="-19050"/>
              <a:ext cx="7460077" cy="2051050"/>
            </a:xfrm>
            <a:prstGeom prst="rect">
              <a:avLst/>
            </a:prstGeom>
          </p:spPr>
          <p:txBody>
            <a:bodyPr anchor="t" rtlCol="false" tIns="0" lIns="0" bIns="0" rIns="0">
              <a:spAutoFit/>
            </a:bodyPr>
            <a:lstStyle/>
            <a:p>
              <a:pPr>
                <a:lnSpc>
                  <a:spcPts val="12000"/>
                </a:lnSpc>
              </a:pPr>
            </a:p>
          </p:txBody>
        </p:sp>
        <p:sp>
          <p:nvSpPr>
            <p:cNvPr name="TextBox 5" id="5"/>
            <p:cNvSpPr txBox="true"/>
            <p:nvPr/>
          </p:nvSpPr>
          <p:spPr>
            <a:xfrm rot="0">
              <a:off x="0" y="2143956"/>
              <a:ext cx="7460077" cy="805180"/>
            </a:xfrm>
            <a:prstGeom prst="rect">
              <a:avLst/>
            </a:prstGeom>
          </p:spPr>
          <p:txBody>
            <a:bodyPr anchor="t" rtlCol="false" tIns="0" lIns="0" bIns="0" rIns="0">
              <a:spAutoFit/>
            </a:bodyPr>
            <a:lstStyle/>
            <a:p>
              <a:pPr>
                <a:lnSpc>
                  <a:spcPts val="5100"/>
                </a:lnSpc>
              </a:pPr>
            </a:p>
          </p:txBody>
        </p:sp>
      </p:grpSp>
      <p:sp>
        <p:nvSpPr>
          <p:cNvPr name="AutoShape 6" id="6"/>
          <p:cNvSpPr/>
          <p:nvPr/>
        </p:nvSpPr>
        <p:spPr>
          <a:xfrm rot="0">
            <a:off x="8633491" y="818757"/>
            <a:ext cx="9124423" cy="8859429"/>
          </a:xfrm>
          <a:prstGeom prst="rect">
            <a:avLst/>
          </a:prstGeom>
          <a:solidFill>
            <a:srgbClr val="F4F5F7"/>
          </a:solidFill>
        </p:spPr>
      </p:sp>
      <p:sp>
        <p:nvSpPr>
          <p:cNvPr name="TextBox 7" id="7"/>
          <p:cNvSpPr txBox="true"/>
          <p:nvPr/>
        </p:nvSpPr>
        <p:spPr>
          <a:xfrm rot="0">
            <a:off x="8849843" y="1390650"/>
            <a:ext cx="8849174" cy="7410450"/>
          </a:xfrm>
          <a:prstGeom prst="rect">
            <a:avLst/>
          </a:prstGeom>
        </p:spPr>
        <p:txBody>
          <a:bodyPr anchor="t" rtlCol="false" tIns="0" lIns="0" bIns="0" rIns="0">
            <a:spAutoFit/>
          </a:bodyPr>
          <a:lstStyle/>
          <a:p>
            <a:pPr>
              <a:lnSpc>
                <a:spcPts val="4500"/>
              </a:lnSpc>
            </a:pPr>
            <a:r>
              <a:rPr lang="en-US" b="false" sz="3000" i="false" spc="30">
                <a:solidFill>
                  <a:srgbClr val="171710"/>
                </a:solidFill>
                <a:latin typeface="Aileron Regular"/>
              </a:rPr>
              <a:t>The use of Smart boards has widely increased these days. The applications that can be developed using these smart boards have been increasing day-by-day. Smart billboards can also target motorists on the highway or pedestrians passing bus shelters. Companies can attract the customers by doing advertisements. These smart bill boards will help them in attracting their customers and make their task easier. In this we can upload the required data on the bill board simply by giving inputs through user interface. And we can check the lamps working status which is connected to bill board through the UI.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5F7"/>
        </a:solidFill>
      </p:bgPr>
    </p:bg>
    <p:spTree>
      <p:nvGrpSpPr>
        <p:cNvPr id="1" name=""/>
        <p:cNvGrpSpPr/>
        <p:nvPr/>
      </p:nvGrpSpPr>
      <p:grpSpPr>
        <a:xfrm>
          <a:off x="0" y="0"/>
          <a:ext cx="0" cy="0"/>
          <a:chOff x="0" y="0"/>
          <a:chExt cx="0" cy="0"/>
        </a:xfrm>
      </p:grpSpPr>
      <p:sp>
        <p:nvSpPr>
          <p:cNvPr name="AutoShape 2" id="2"/>
          <p:cNvSpPr/>
          <p:nvPr/>
        </p:nvSpPr>
        <p:spPr>
          <a:xfrm rot="0">
            <a:off x="467757" y="448742"/>
            <a:ext cx="17352487" cy="9389517"/>
          </a:xfrm>
          <a:prstGeom prst="rect">
            <a:avLst/>
          </a:prstGeom>
          <a:solidFill>
            <a:srgbClr val="171710">
              <a:alpha val="4705"/>
            </a:srgbClr>
          </a:solidFill>
        </p:spPr>
      </p:sp>
      <p:grpSp>
        <p:nvGrpSpPr>
          <p:cNvPr name="Group 3" id="3"/>
          <p:cNvGrpSpPr/>
          <p:nvPr/>
        </p:nvGrpSpPr>
        <p:grpSpPr>
          <a:xfrm rot="0">
            <a:off x="8089417" y="-522494"/>
            <a:ext cx="9169883" cy="3988020"/>
            <a:chOff x="0" y="0"/>
            <a:chExt cx="12226511" cy="5317360"/>
          </a:xfrm>
        </p:grpSpPr>
        <p:sp>
          <p:nvSpPr>
            <p:cNvPr name="TextBox 4" id="4"/>
            <p:cNvSpPr txBox="true"/>
            <p:nvPr/>
          </p:nvSpPr>
          <p:spPr>
            <a:xfrm rot="0">
              <a:off x="0" y="-114300"/>
              <a:ext cx="12226511" cy="792480"/>
            </a:xfrm>
            <a:prstGeom prst="rect">
              <a:avLst/>
            </a:prstGeom>
          </p:spPr>
          <p:txBody>
            <a:bodyPr anchor="t" rtlCol="false" tIns="0" lIns="0" bIns="0" rIns="0">
              <a:spAutoFit/>
            </a:bodyPr>
            <a:lstStyle/>
            <a:p>
              <a:pPr>
                <a:lnSpc>
                  <a:spcPts val="5100"/>
                </a:lnSpc>
              </a:pPr>
            </a:p>
          </p:txBody>
        </p:sp>
        <p:sp>
          <p:nvSpPr>
            <p:cNvPr name="TextBox 5" id="5"/>
            <p:cNvSpPr txBox="true"/>
            <p:nvPr/>
          </p:nvSpPr>
          <p:spPr>
            <a:xfrm rot="0">
              <a:off x="0" y="911942"/>
              <a:ext cx="12226511" cy="704850"/>
            </a:xfrm>
            <a:prstGeom prst="rect">
              <a:avLst/>
            </a:prstGeom>
          </p:spPr>
          <p:txBody>
            <a:bodyPr anchor="t" rtlCol="false" tIns="0" lIns="0" bIns="0" rIns="0">
              <a:spAutoFit/>
            </a:bodyPr>
            <a:lstStyle/>
            <a:p>
              <a:pPr>
                <a:lnSpc>
                  <a:spcPts val="4500"/>
                </a:lnSpc>
              </a:pPr>
            </a:p>
          </p:txBody>
        </p:sp>
        <p:sp>
          <p:nvSpPr>
            <p:cNvPr name="TextBox 6" id="6"/>
            <p:cNvSpPr txBox="true"/>
            <p:nvPr/>
          </p:nvSpPr>
          <p:spPr>
            <a:xfrm rot="0">
              <a:off x="0" y="2231308"/>
              <a:ext cx="12226511" cy="792480"/>
            </a:xfrm>
            <a:prstGeom prst="rect">
              <a:avLst/>
            </a:prstGeom>
          </p:spPr>
          <p:txBody>
            <a:bodyPr anchor="t" rtlCol="false" tIns="0" lIns="0" bIns="0" rIns="0">
              <a:spAutoFit/>
            </a:bodyPr>
            <a:lstStyle/>
            <a:p>
              <a:pPr>
                <a:lnSpc>
                  <a:spcPts val="5100"/>
                </a:lnSpc>
              </a:pPr>
            </a:p>
          </p:txBody>
        </p:sp>
        <p:sp>
          <p:nvSpPr>
            <p:cNvPr name="TextBox 7" id="7"/>
            <p:cNvSpPr txBox="true"/>
            <p:nvPr/>
          </p:nvSpPr>
          <p:spPr>
            <a:xfrm rot="0">
              <a:off x="0" y="3257550"/>
              <a:ext cx="12226511" cy="704850"/>
            </a:xfrm>
            <a:prstGeom prst="rect">
              <a:avLst/>
            </a:prstGeom>
          </p:spPr>
          <p:txBody>
            <a:bodyPr anchor="t" rtlCol="false" tIns="0" lIns="0" bIns="0" rIns="0">
              <a:spAutoFit/>
            </a:bodyPr>
            <a:lstStyle/>
            <a:p>
              <a:pPr>
                <a:lnSpc>
                  <a:spcPts val="4500"/>
                </a:lnSpc>
              </a:pPr>
            </a:p>
          </p:txBody>
        </p:sp>
        <p:sp>
          <p:nvSpPr>
            <p:cNvPr name="TextBox 8" id="8"/>
            <p:cNvSpPr txBox="true"/>
            <p:nvPr/>
          </p:nvSpPr>
          <p:spPr>
            <a:xfrm rot="0">
              <a:off x="0" y="4512180"/>
              <a:ext cx="12226511" cy="805180"/>
            </a:xfrm>
            <a:prstGeom prst="rect">
              <a:avLst/>
            </a:prstGeom>
          </p:spPr>
          <p:txBody>
            <a:bodyPr anchor="t" rtlCol="false" tIns="0" lIns="0" bIns="0" rIns="0">
              <a:spAutoFit/>
            </a:bodyPr>
            <a:lstStyle/>
            <a:p>
              <a:pPr>
                <a:lnSpc>
                  <a:spcPts val="5100"/>
                </a:lnSpc>
              </a:pPr>
            </a:p>
          </p:txBody>
        </p:sp>
      </p:grpSp>
      <p:pic>
        <p:nvPicPr>
          <p:cNvPr name="Picture 9" id="9"/>
          <p:cNvPicPr>
            <a:picLocks noChangeAspect="true"/>
          </p:cNvPicPr>
          <p:nvPr/>
        </p:nvPicPr>
        <p:blipFill>
          <a:blip r:embed="rId2"/>
          <a:srcRect l="0" t="0" r="0" b="0"/>
          <a:stretch>
            <a:fillRect/>
          </a:stretch>
        </p:blipFill>
        <p:spPr>
          <a:xfrm flipH="false" flipV="false" rot="0">
            <a:off x="1028700" y="2279142"/>
            <a:ext cx="16230600" cy="6979158"/>
          </a:xfrm>
          <a:prstGeom prst="rect">
            <a:avLst/>
          </a:prstGeom>
        </p:spPr>
      </p:pic>
      <p:sp>
        <p:nvSpPr>
          <p:cNvPr name="TextBox 10" id="10"/>
          <p:cNvSpPr txBox="true"/>
          <p:nvPr/>
        </p:nvSpPr>
        <p:spPr>
          <a:xfrm rot="0">
            <a:off x="1210638" y="806267"/>
            <a:ext cx="7933362" cy="1228690"/>
          </a:xfrm>
          <a:prstGeom prst="rect">
            <a:avLst/>
          </a:prstGeom>
        </p:spPr>
        <p:txBody>
          <a:bodyPr anchor="t" rtlCol="false" tIns="0" lIns="0" bIns="0" rIns="0">
            <a:spAutoFit/>
          </a:bodyPr>
          <a:lstStyle/>
          <a:p>
            <a:pPr>
              <a:lnSpc>
                <a:spcPts val="9600"/>
              </a:lnSpc>
            </a:pPr>
            <a:r>
              <a:rPr lang="en-US" b="false" sz="8000" i="false" spc="80">
                <a:solidFill>
                  <a:srgbClr val="171710"/>
                </a:solidFill>
                <a:latin typeface="Aileron Heavy"/>
              </a:rPr>
              <a:t>Overview</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5F7"/>
        </a:solidFill>
      </p:bgPr>
    </p:bg>
    <p:spTree>
      <p:nvGrpSpPr>
        <p:cNvPr id="1" name=""/>
        <p:cNvGrpSpPr/>
        <p:nvPr/>
      </p:nvGrpSpPr>
      <p:grpSpPr>
        <a:xfrm>
          <a:off x="0" y="0"/>
          <a:ext cx="0" cy="0"/>
          <a:chOff x="0" y="0"/>
          <a:chExt cx="0" cy="0"/>
        </a:xfrm>
      </p:grpSpPr>
      <p:sp>
        <p:nvSpPr>
          <p:cNvPr name="AutoShape 2" id="2"/>
          <p:cNvSpPr/>
          <p:nvPr/>
        </p:nvSpPr>
        <p:spPr>
          <a:xfrm rot="0">
            <a:off x="467757" y="448742"/>
            <a:ext cx="17352487" cy="9389517"/>
          </a:xfrm>
          <a:prstGeom prst="rect">
            <a:avLst/>
          </a:prstGeom>
          <a:solidFill>
            <a:srgbClr val="171710">
              <a:alpha val="4705"/>
            </a:srgbClr>
          </a:solidFill>
        </p:spPr>
      </p:sp>
      <p:sp>
        <p:nvSpPr>
          <p:cNvPr name="TextBox 3" id="3"/>
          <p:cNvSpPr txBox="true"/>
          <p:nvPr/>
        </p:nvSpPr>
        <p:spPr>
          <a:xfrm rot="0">
            <a:off x="1711621" y="4337099"/>
            <a:ext cx="4442630" cy="1612802"/>
          </a:xfrm>
          <a:prstGeom prst="rect">
            <a:avLst/>
          </a:prstGeom>
        </p:spPr>
        <p:txBody>
          <a:bodyPr anchor="t" rtlCol="false" tIns="0" lIns="0" bIns="0" rIns="0">
            <a:spAutoFit/>
          </a:bodyPr>
          <a:lstStyle/>
          <a:p>
            <a:pPr>
              <a:lnSpc>
                <a:spcPts val="12699"/>
              </a:lnSpc>
            </a:pPr>
            <a:r>
              <a:rPr lang="en-US" b="false" sz="10582" i="false" spc="105">
                <a:solidFill>
                  <a:srgbClr val="171710"/>
                </a:solidFill>
                <a:latin typeface="Aileron Heavy"/>
              </a:rPr>
              <a:t>Usage</a:t>
            </a:r>
          </a:p>
        </p:txBody>
      </p:sp>
      <p:grpSp>
        <p:nvGrpSpPr>
          <p:cNvPr name="Group 4" id="4"/>
          <p:cNvGrpSpPr/>
          <p:nvPr/>
        </p:nvGrpSpPr>
        <p:grpSpPr>
          <a:xfrm rot="0">
            <a:off x="8089417" y="-522494"/>
            <a:ext cx="9169883" cy="8511504"/>
            <a:chOff x="0" y="0"/>
            <a:chExt cx="12226511" cy="11348671"/>
          </a:xfrm>
        </p:grpSpPr>
        <p:sp>
          <p:nvSpPr>
            <p:cNvPr name="TextBox 5" id="5"/>
            <p:cNvSpPr txBox="true"/>
            <p:nvPr/>
          </p:nvSpPr>
          <p:spPr>
            <a:xfrm rot="0">
              <a:off x="0" y="-114300"/>
              <a:ext cx="12226511" cy="792480"/>
            </a:xfrm>
            <a:prstGeom prst="rect">
              <a:avLst/>
            </a:prstGeom>
          </p:spPr>
          <p:txBody>
            <a:bodyPr anchor="t" rtlCol="false" tIns="0" lIns="0" bIns="0" rIns="0">
              <a:spAutoFit/>
            </a:bodyPr>
            <a:lstStyle/>
            <a:p>
              <a:pPr>
                <a:lnSpc>
                  <a:spcPts val="5100"/>
                </a:lnSpc>
              </a:pPr>
            </a:p>
          </p:txBody>
        </p:sp>
        <p:sp>
          <p:nvSpPr>
            <p:cNvPr name="TextBox 6" id="6"/>
            <p:cNvSpPr txBox="true"/>
            <p:nvPr/>
          </p:nvSpPr>
          <p:spPr>
            <a:xfrm rot="0">
              <a:off x="0" y="911942"/>
              <a:ext cx="12226511" cy="704850"/>
            </a:xfrm>
            <a:prstGeom prst="rect">
              <a:avLst/>
            </a:prstGeom>
          </p:spPr>
          <p:txBody>
            <a:bodyPr anchor="t" rtlCol="false" tIns="0" lIns="0" bIns="0" rIns="0">
              <a:spAutoFit/>
            </a:bodyPr>
            <a:lstStyle/>
            <a:p>
              <a:pPr>
                <a:lnSpc>
                  <a:spcPts val="4500"/>
                </a:lnSpc>
              </a:pPr>
            </a:p>
          </p:txBody>
        </p:sp>
        <p:sp>
          <p:nvSpPr>
            <p:cNvPr name="TextBox 7" id="7"/>
            <p:cNvSpPr txBox="true"/>
            <p:nvPr/>
          </p:nvSpPr>
          <p:spPr>
            <a:xfrm rot="0">
              <a:off x="0" y="2231308"/>
              <a:ext cx="12226511" cy="792480"/>
            </a:xfrm>
            <a:prstGeom prst="rect">
              <a:avLst/>
            </a:prstGeom>
          </p:spPr>
          <p:txBody>
            <a:bodyPr anchor="t" rtlCol="false" tIns="0" lIns="0" bIns="0" rIns="0">
              <a:spAutoFit/>
            </a:bodyPr>
            <a:lstStyle/>
            <a:p>
              <a:pPr>
                <a:lnSpc>
                  <a:spcPts val="5100"/>
                </a:lnSpc>
              </a:pPr>
            </a:p>
          </p:txBody>
        </p:sp>
        <p:sp>
          <p:nvSpPr>
            <p:cNvPr name="TextBox 8" id="8"/>
            <p:cNvSpPr txBox="true"/>
            <p:nvPr/>
          </p:nvSpPr>
          <p:spPr>
            <a:xfrm rot="0">
              <a:off x="0" y="3257550"/>
              <a:ext cx="12226511" cy="704850"/>
            </a:xfrm>
            <a:prstGeom prst="rect">
              <a:avLst/>
            </a:prstGeom>
          </p:spPr>
          <p:txBody>
            <a:bodyPr anchor="t" rtlCol="false" tIns="0" lIns="0" bIns="0" rIns="0">
              <a:spAutoFit/>
            </a:bodyPr>
            <a:lstStyle/>
            <a:p>
              <a:pPr>
                <a:lnSpc>
                  <a:spcPts val="4500"/>
                </a:lnSpc>
              </a:pPr>
            </a:p>
          </p:txBody>
        </p:sp>
        <p:sp>
          <p:nvSpPr>
            <p:cNvPr name="TextBox 9" id="9"/>
            <p:cNvSpPr txBox="true"/>
            <p:nvPr/>
          </p:nvSpPr>
          <p:spPr>
            <a:xfrm rot="0">
              <a:off x="0" y="4521705"/>
              <a:ext cx="12226511" cy="5888355"/>
            </a:xfrm>
            <a:prstGeom prst="rect">
              <a:avLst/>
            </a:prstGeom>
          </p:spPr>
          <p:txBody>
            <a:bodyPr anchor="t" rtlCol="false" tIns="0" lIns="0" bIns="0" rIns="0">
              <a:spAutoFit/>
            </a:bodyPr>
            <a:lstStyle/>
            <a:p>
              <a:pPr marL="561340" indent="-280670" lvl="1">
                <a:lnSpc>
                  <a:spcPts val="5099"/>
                </a:lnSpc>
                <a:buFont typeface="Arial"/>
                <a:buChar char="•"/>
              </a:pPr>
              <a:r>
                <a:rPr lang="en-US" b="false" sz="3400" i="true" spc="170">
                  <a:solidFill>
                    <a:srgbClr val="171710"/>
                  </a:solidFill>
                  <a:latin typeface="Aileron Regular"/>
                </a:rPr>
                <a:t>Integrating the objects around the billboard into your design</a:t>
              </a:r>
            </a:p>
            <a:p>
              <a:pPr marL="561340" indent="-280670" lvl="1">
                <a:lnSpc>
                  <a:spcPts val="5099"/>
                </a:lnSpc>
                <a:buFont typeface="Arial"/>
                <a:buChar char="•"/>
              </a:pPr>
              <a:r>
                <a:rPr lang="en-US" b="false" sz="3400" i="true" spc="170">
                  <a:solidFill>
                    <a:srgbClr val="171710"/>
                  </a:solidFill>
                  <a:latin typeface="Aileron Regular"/>
                </a:rPr>
                <a:t>Playing with the borders of the board</a:t>
              </a:r>
            </a:p>
            <a:p>
              <a:pPr marL="561340" indent="-280670" lvl="1">
                <a:lnSpc>
                  <a:spcPts val="5099"/>
                </a:lnSpc>
                <a:buFont typeface="Arial"/>
                <a:buChar char="•"/>
              </a:pPr>
              <a:r>
                <a:rPr lang="en-US" b="false" sz="3400" i="true" spc="170">
                  <a:solidFill>
                    <a:srgbClr val="171710"/>
                  </a:solidFill>
                  <a:latin typeface="Aileron Regular"/>
                </a:rPr>
                <a:t>Adding special effects</a:t>
              </a:r>
            </a:p>
            <a:p>
              <a:pPr marL="561340" indent="-280670" lvl="1">
                <a:lnSpc>
                  <a:spcPts val="5099"/>
                </a:lnSpc>
                <a:buFont typeface="Arial"/>
                <a:buChar char="•"/>
              </a:pPr>
              <a:r>
                <a:rPr lang="en-US" b="false" sz="3400" i="true" spc="170">
                  <a:solidFill>
                    <a:srgbClr val="171710"/>
                  </a:solidFill>
                  <a:latin typeface="Aileron Regular"/>
                </a:rPr>
                <a:t>Taking advantage of natural lighting</a:t>
              </a:r>
            </a:p>
            <a:p>
              <a:pPr marL="561340" indent="-280670" lvl="1">
                <a:lnSpc>
                  <a:spcPts val="5099"/>
                </a:lnSpc>
                <a:buFont typeface="Arial"/>
                <a:buChar char="•"/>
              </a:pPr>
              <a:r>
                <a:rPr lang="en-US" b="false" sz="3400" i="true" spc="170">
                  <a:solidFill>
                    <a:srgbClr val="171710"/>
                  </a:solidFill>
                  <a:latin typeface="Aileron Regular"/>
                </a:rPr>
                <a:t>Interacting with people who pass by</a:t>
              </a:r>
            </a:p>
            <a:p>
              <a:pPr marL="561340" indent="-280670" lvl="1">
                <a:lnSpc>
                  <a:spcPts val="5100"/>
                </a:lnSpc>
                <a:buFont typeface="Arial"/>
                <a:buChar char="•"/>
              </a:pPr>
              <a:r>
                <a:rPr lang="en-US" b="false" sz="3400" i="true" spc="170">
                  <a:solidFill>
                    <a:srgbClr val="171710"/>
                  </a:solidFill>
                  <a:latin typeface="Aileron Regular"/>
                </a:rPr>
                <a:t>Relying on clever visuals</a:t>
              </a:r>
            </a:p>
          </p:txBody>
        </p:sp>
        <p:sp>
          <p:nvSpPr>
            <p:cNvPr name="TextBox 10" id="10"/>
            <p:cNvSpPr txBox="true"/>
            <p:nvPr/>
          </p:nvSpPr>
          <p:spPr>
            <a:xfrm rot="0">
              <a:off x="0" y="10643821"/>
              <a:ext cx="12226511" cy="704850"/>
            </a:xfrm>
            <a:prstGeom prst="rect">
              <a:avLst/>
            </a:prstGeom>
          </p:spPr>
          <p:txBody>
            <a:bodyPr anchor="t" rtlCol="false" tIns="0" lIns="0" bIns="0" rIns="0">
              <a:spAutoFit/>
            </a:bodyPr>
            <a:lstStyle/>
            <a:p>
              <a:pPr>
                <a:lnSpc>
                  <a:spcPts val="450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5F7"/>
        </a:solidFill>
      </p:bgPr>
    </p:bg>
    <p:spTree>
      <p:nvGrpSpPr>
        <p:cNvPr id="1" name=""/>
        <p:cNvGrpSpPr/>
        <p:nvPr/>
      </p:nvGrpSpPr>
      <p:grpSpPr>
        <a:xfrm>
          <a:off x="0" y="0"/>
          <a:ext cx="0" cy="0"/>
          <a:chOff x="0" y="0"/>
          <a:chExt cx="0" cy="0"/>
        </a:xfrm>
      </p:grpSpPr>
      <p:sp>
        <p:nvSpPr>
          <p:cNvPr name="TextBox 2" id="2"/>
          <p:cNvSpPr txBox="true"/>
          <p:nvPr/>
        </p:nvSpPr>
        <p:spPr>
          <a:xfrm rot="0">
            <a:off x="1028700" y="1361445"/>
            <a:ext cx="13866595" cy="838200"/>
          </a:xfrm>
          <a:prstGeom prst="rect">
            <a:avLst/>
          </a:prstGeom>
        </p:spPr>
        <p:txBody>
          <a:bodyPr anchor="t" rtlCol="false" tIns="0" lIns="0" bIns="0" rIns="0">
            <a:spAutoFit/>
          </a:bodyPr>
          <a:lstStyle/>
          <a:p>
            <a:pPr>
              <a:lnSpc>
                <a:spcPts val="6600"/>
              </a:lnSpc>
            </a:pPr>
            <a:r>
              <a:rPr lang="en-US" b="true" sz="5500" i="false" spc="330">
                <a:solidFill>
                  <a:srgbClr val="171710"/>
                </a:solidFill>
                <a:latin typeface="Aileron Heavy"/>
              </a:rPr>
              <a:t>HARDWARE USED</a:t>
            </a:r>
          </a:p>
        </p:txBody>
      </p:sp>
      <p:sp>
        <p:nvSpPr>
          <p:cNvPr name="AutoShape 3" id="3"/>
          <p:cNvSpPr/>
          <p:nvPr/>
        </p:nvSpPr>
        <p:spPr>
          <a:xfrm rot="0">
            <a:off x="2820607" y="4052186"/>
            <a:ext cx="3448601" cy="1803154"/>
          </a:xfrm>
          <a:prstGeom prst="rect">
            <a:avLst/>
          </a:prstGeom>
          <a:solidFill>
            <a:srgbClr val="171710">
              <a:alpha val="4705"/>
            </a:srgbClr>
          </a:solidFill>
        </p:spPr>
      </p:sp>
      <p:grpSp>
        <p:nvGrpSpPr>
          <p:cNvPr name="Group 4" id="4"/>
          <p:cNvGrpSpPr/>
          <p:nvPr/>
        </p:nvGrpSpPr>
        <p:grpSpPr>
          <a:xfrm rot="0">
            <a:off x="3528037" y="4845866"/>
            <a:ext cx="3127602" cy="825711"/>
            <a:chOff x="0" y="0"/>
            <a:chExt cx="4170136" cy="1100948"/>
          </a:xfrm>
        </p:grpSpPr>
        <p:sp>
          <p:nvSpPr>
            <p:cNvPr name="TextBox 5" id="5"/>
            <p:cNvSpPr txBox="true"/>
            <p:nvPr/>
          </p:nvSpPr>
          <p:spPr>
            <a:xfrm rot="0">
              <a:off x="0" y="-76200"/>
              <a:ext cx="4170136" cy="567071"/>
            </a:xfrm>
            <a:prstGeom prst="rect">
              <a:avLst/>
            </a:prstGeom>
          </p:spPr>
          <p:txBody>
            <a:bodyPr anchor="t" rtlCol="false" tIns="0" lIns="0" bIns="0" rIns="0">
              <a:spAutoFit/>
            </a:bodyPr>
            <a:lstStyle/>
            <a:p>
              <a:pPr>
                <a:lnSpc>
                  <a:spcPts val="3691"/>
                </a:lnSpc>
              </a:pPr>
              <a:r>
                <a:rPr lang="en-US" b="false" sz="2460" i="true" spc="123">
                  <a:solidFill>
                    <a:srgbClr val="171710"/>
                  </a:solidFill>
                  <a:latin typeface="Aileron Regular"/>
                </a:rPr>
                <a:t>NODE MCU</a:t>
              </a:r>
            </a:p>
          </p:txBody>
        </p:sp>
        <p:sp>
          <p:nvSpPr>
            <p:cNvPr name="TextBox 6" id="6"/>
            <p:cNvSpPr txBox="true"/>
            <p:nvPr/>
          </p:nvSpPr>
          <p:spPr>
            <a:xfrm rot="0">
              <a:off x="0" y="670589"/>
              <a:ext cx="4170136" cy="430359"/>
            </a:xfrm>
            <a:prstGeom prst="rect">
              <a:avLst/>
            </a:prstGeom>
          </p:spPr>
          <p:txBody>
            <a:bodyPr anchor="t" rtlCol="false" tIns="0" lIns="0" bIns="0" rIns="0">
              <a:spAutoFit/>
            </a:bodyPr>
            <a:lstStyle/>
            <a:p>
              <a:pPr>
                <a:lnSpc>
                  <a:spcPts val="2822"/>
                </a:lnSpc>
              </a:pPr>
            </a:p>
          </p:txBody>
        </p:sp>
      </p:grpSp>
      <p:pic>
        <p:nvPicPr>
          <p:cNvPr name="Picture 7" id="7"/>
          <p:cNvPicPr>
            <a:picLocks noChangeAspect="true"/>
          </p:cNvPicPr>
          <p:nvPr/>
        </p:nvPicPr>
        <p:blipFill>
          <a:blip r:embed="rId2"/>
          <a:srcRect l="0" t="6647" r="0" b="6647"/>
          <a:stretch>
            <a:fillRect/>
          </a:stretch>
        </p:blipFill>
        <p:spPr>
          <a:xfrm flipH="false" flipV="false" rot="0">
            <a:off x="2820607" y="2483182"/>
            <a:ext cx="3457048" cy="1951545"/>
          </a:xfrm>
          <a:prstGeom prst="rect">
            <a:avLst/>
          </a:prstGeom>
        </p:spPr>
      </p:pic>
      <p:sp>
        <p:nvSpPr>
          <p:cNvPr name="AutoShape 8" id="8"/>
          <p:cNvSpPr/>
          <p:nvPr/>
        </p:nvSpPr>
        <p:spPr>
          <a:xfrm rot="0">
            <a:off x="6974432" y="4052186"/>
            <a:ext cx="3448601" cy="1846570"/>
          </a:xfrm>
          <a:prstGeom prst="rect">
            <a:avLst/>
          </a:prstGeom>
          <a:solidFill>
            <a:srgbClr val="171710">
              <a:alpha val="4705"/>
            </a:srgbClr>
          </a:solidFill>
        </p:spPr>
      </p:sp>
      <p:grpSp>
        <p:nvGrpSpPr>
          <p:cNvPr name="Group 9" id="9"/>
          <p:cNvGrpSpPr/>
          <p:nvPr/>
        </p:nvGrpSpPr>
        <p:grpSpPr>
          <a:xfrm rot="0">
            <a:off x="8208009" y="4845866"/>
            <a:ext cx="3127602" cy="825711"/>
            <a:chOff x="0" y="0"/>
            <a:chExt cx="4170136" cy="1100948"/>
          </a:xfrm>
        </p:grpSpPr>
        <p:sp>
          <p:nvSpPr>
            <p:cNvPr name="TextBox 10" id="10"/>
            <p:cNvSpPr txBox="true"/>
            <p:nvPr/>
          </p:nvSpPr>
          <p:spPr>
            <a:xfrm rot="0">
              <a:off x="0" y="-76200"/>
              <a:ext cx="4170136" cy="567071"/>
            </a:xfrm>
            <a:prstGeom prst="rect">
              <a:avLst/>
            </a:prstGeom>
          </p:spPr>
          <p:txBody>
            <a:bodyPr anchor="t" rtlCol="false" tIns="0" lIns="0" bIns="0" rIns="0">
              <a:spAutoFit/>
            </a:bodyPr>
            <a:lstStyle/>
            <a:p>
              <a:pPr>
                <a:lnSpc>
                  <a:spcPts val="3691"/>
                </a:lnSpc>
              </a:pPr>
              <a:r>
                <a:rPr lang="en-US" b="false" sz="2460" i="true" spc="123">
                  <a:solidFill>
                    <a:srgbClr val="171710"/>
                  </a:solidFill>
                  <a:latin typeface="Aileron Regular"/>
                </a:rPr>
                <a:t>OLED</a:t>
              </a:r>
            </a:p>
          </p:txBody>
        </p:sp>
        <p:sp>
          <p:nvSpPr>
            <p:cNvPr name="TextBox 11" id="11"/>
            <p:cNvSpPr txBox="true"/>
            <p:nvPr/>
          </p:nvSpPr>
          <p:spPr>
            <a:xfrm rot="0">
              <a:off x="0" y="670589"/>
              <a:ext cx="4170136" cy="430359"/>
            </a:xfrm>
            <a:prstGeom prst="rect">
              <a:avLst/>
            </a:prstGeom>
          </p:spPr>
          <p:txBody>
            <a:bodyPr anchor="t" rtlCol="false" tIns="0" lIns="0" bIns="0" rIns="0">
              <a:spAutoFit/>
            </a:bodyPr>
            <a:lstStyle/>
            <a:p>
              <a:pPr>
                <a:lnSpc>
                  <a:spcPts val="2822"/>
                </a:lnSpc>
              </a:pPr>
            </a:p>
          </p:txBody>
        </p:sp>
      </p:grpSp>
      <p:pic>
        <p:nvPicPr>
          <p:cNvPr name="Picture 12" id="12"/>
          <p:cNvPicPr>
            <a:picLocks noChangeAspect="true"/>
          </p:cNvPicPr>
          <p:nvPr/>
        </p:nvPicPr>
        <p:blipFill>
          <a:blip r:embed="rId3"/>
          <a:srcRect l="0" t="24731" r="0" b="0"/>
          <a:stretch>
            <a:fillRect/>
          </a:stretch>
        </p:blipFill>
        <p:spPr>
          <a:xfrm flipH="false" flipV="false" rot="0">
            <a:off x="6965985" y="2483182"/>
            <a:ext cx="3457048" cy="1951545"/>
          </a:xfrm>
          <a:prstGeom prst="rect">
            <a:avLst/>
          </a:prstGeom>
        </p:spPr>
      </p:pic>
      <p:pic>
        <p:nvPicPr>
          <p:cNvPr name="Picture 13" id="13"/>
          <p:cNvPicPr>
            <a:picLocks noChangeAspect="true"/>
          </p:cNvPicPr>
          <p:nvPr/>
        </p:nvPicPr>
        <p:blipFill>
          <a:blip r:embed="rId4"/>
          <a:srcRect l="0" t="0" r="0" b="43548"/>
          <a:stretch>
            <a:fillRect/>
          </a:stretch>
        </p:blipFill>
        <p:spPr>
          <a:xfrm flipH="false" flipV="false" rot="0">
            <a:off x="11111363" y="2483182"/>
            <a:ext cx="3457048" cy="1951545"/>
          </a:xfrm>
          <a:prstGeom prst="rect">
            <a:avLst/>
          </a:prstGeom>
        </p:spPr>
      </p:pic>
      <p:sp>
        <p:nvSpPr>
          <p:cNvPr name="AutoShape 14" id="14"/>
          <p:cNvSpPr/>
          <p:nvPr/>
        </p:nvSpPr>
        <p:spPr>
          <a:xfrm rot="0">
            <a:off x="11111363" y="4052186"/>
            <a:ext cx="3448601" cy="1955112"/>
          </a:xfrm>
          <a:prstGeom prst="rect">
            <a:avLst/>
          </a:prstGeom>
          <a:solidFill>
            <a:srgbClr val="171710">
              <a:alpha val="4705"/>
            </a:srgbClr>
          </a:solidFill>
        </p:spPr>
      </p:sp>
      <p:grpSp>
        <p:nvGrpSpPr>
          <p:cNvPr name="Group 15" id="15"/>
          <p:cNvGrpSpPr/>
          <p:nvPr/>
        </p:nvGrpSpPr>
        <p:grpSpPr>
          <a:xfrm rot="0">
            <a:off x="12339791" y="4845866"/>
            <a:ext cx="3127602" cy="825711"/>
            <a:chOff x="0" y="0"/>
            <a:chExt cx="4170136" cy="1100948"/>
          </a:xfrm>
        </p:grpSpPr>
        <p:sp>
          <p:nvSpPr>
            <p:cNvPr name="TextBox 16" id="16"/>
            <p:cNvSpPr txBox="true"/>
            <p:nvPr/>
          </p:nvSpPr>
          <p:spPr>
            <a:xfrm rot="0">
              <a:off x="0" y="-76200"/>
              <a:ext cx="4170136" cy="567071"/>
            </a:xfrm>
            <a:prstGeom prst="rect">
              <a:avLst/>
            </a:prstGeom>
          </p:spPr>
          <p:txBody>
            <a:bodyPr anchor="t" rtlCol="false" tIns="0" lIns="0" bIns="0" rIns="0">
              <a:spAutoFit/>
            </a:bodyPr>
            <a:lstStyle/>
            <a:p>
              <a:pPr>
                <a:lnSpc>
                  <a:spcPts val="3691"/>
                </a:lnSpc>
              </a:pPr>
              <a:r>
                <a:rPr lang="en-US" b="false" sz="2460" i="true" spc="123">
                  <a:solidFill>
                    <a:srgbClr val="171710"/>
                  </a:solidFill>
                  <a:latin typeface="Aileron Regular"/>
                </a:rPr>
                <a:t>LED'S</a:t>
              </a:r>
            </a:p>
          </p:txBody>
        </p:sp>
        <p:sp>
          <p:nvSpPr>
            <p:cNvPr name="TextBox 17" id="17"/>
            <p:cNvSpPr txBox="true"/>
            <p:nvPr/>
          </p:nvSpPr>
          <p:spPr>
            <a:xfrm rot="0">
              <a:off x="0" y="670589"/>
              <a:ext cx="4170136" cy="430359"/>
            </a:xfrm>
            <a:prstGeom prst="rect">
              <a:avLst/>
            </a:prstGeom>
          </p:spPr>
          <p:txBody>
            <a:bodyPr anchor="t" rtlCol="false" tIns="0" lIns="0" bIns="0" rIns="0">
              <a:spAutoFit/>
            </a:bodyPr>
            <a:lstStyle/>
            <a:p>
              <a:pPr>
                <a:lnSpc>
                  <a:spcPts val="2822"/>
                </a:lnSpc>
              </a:pPr>
            </a:p>
          </p:txBody>
        </p:sp>
      </p:grpSp>
      <p:sp>
        <p:nvSpPr>
          <p:cNvPr name="AutoShape 18" id="18"/>
          <p:cNvSpPr/>
          <p:nvPr/>
        </p:nvSpPr>
        <p:spPr>
          <a:xfrm rot="0">
            <a:off x="4886498" y="7865643"/>
            <a:ext cx="3448601" cy="1803154"/>
          </a:xfrm>
          <a:prstGeom prst="rect">
            <a:avLst/>
          </a:prstGeom>
          <a:solidFill>
            <a:srgbClr val="171710">
              <a:alpha val="4705"/>
            </a:srgbClr>
          </a:solidFill>
        </p:spPr>
      </p:sp>
      <p:grpSp>
        <p:nvGrpSpPr>
          <p:cNvPr name="Group 19" id="19"/>
          <p:cNvGrpSpPr/>
          <p:nvPr/>
        </p:nvGrpSpPr>
        <p:grpSpPr>
          <a:xfrm rot="0">
            <a:off x="5566906" y="8836191"/>
            <a:ext cx="3127602" cy="832605"/>
            <a:chOff x="0" y="0"/>
            <a:chExt cx="4170136" cy="1110140"/>
          </a:xfrm>
        </p:grpSpPr>
        <p:sp>
          <p:nvSpPr>
            <p:cNvPr name="TextBox 20" id="20"/>
            <p:cNvSpPr txBox="true"/>
            <p:nvPr/>
          </p:nvSpPr>
          <p:spPr>
            <a:xfrm rot="0">
              <a:off x="0" y="-76200"/>
              <a:ext cx="4170136" cy="576263"/>
            </a:xfrm>
            <a:prstGeom prst="rect">
              <a:avLst/>
            </a:prstGeom>
          </p:spPr>
          <p:txBody>
            <a:bodyPr anchor="t" rtlCol="false" tIns="0" lIns="0" bIns="0" rIns="0">
              <a:spAutoFit/>
            </a:bodyPr>
            <a:lstStyle/>
            <a:p>
              <a:pPr>
                <a:lnSpc>
                  <a:spcPts val="3691"/>
                </a:lnSpc>
              </a:pPr>
              <a:r>
                <a:rPr lang="en-US" b="false" sz="2460" i="true" spc="123">
                  <a:solidFill>
                    <a:srgbClr val="171710"/>
                  </a:solidFill>
                  <a:latin typeface="Aileron Regular"/>
                </a:rPr>
                <a:t>IR SENSOR</a:t>
              </a:r>
            </a:p>
          </p:txBody>
        </p:sp>
        <p:sp>
          <p:nvSpPr>
            <p:cNvPr name="TextBox 21" id="21"/>
            <p:cNvSpPr txBox="true"/>
            <p:nvPr/>
          </p:nvSpPr>
          <p:spPr>
            <a:xfrm rot="0">
              <a:off x="0" y="679781"/>
              <a:ext cx="4170136" cy="430359"/>
            </a:xfrm>
            <a:prstGeom prst="rect">
              <a:avLst/>
            </a:prstGeom>
          </p:spPr>
          <p:txBody>
            <a:bodyPr anchor="t" rtlCol="false" tIns="0" lIns="0" bIns="0" rIns="0">
              <a:spAutoFit/>
            </a:bodyPr>
            <a:lstStyle/>
            <a:p>
              <a:pPr>
                <a:lnSpc>
                  <a:spcPts val="2822"/>
                </a:lnSpc>
              </a:pPr>
            </a:p>
          </p:txBody>
        </p:sp>
      </p:grpSp>
      <p:pic>
        <p:nvPicPr>
          <p:cNvPr name="Picture 22" id="22"/>
          <p:cNvPicPr>
            <a:picLocks noChangeAspect="true"/>
          </p:cNvPicPr>
          <p:nvPr/>
        </p:nvPicPr>
        <p:blipFill>
          <a:blip r:embed="rId5"/>
          <a:srcRect l="1475" t="0" r="1475" b="0"/>
          <a:stretch>
            <a:fillRect/>
          </a:stretch>
        </p:blipFill>
        <p:spPr>
          <a:xfrm flipH="false" flipV="false" rot="0">
            <a:off x="4886498" y="6296639"/>
            <a:ext cx="3457048" cy="1951545"/>
          </a:xfrm>
          <a:prstGeom prst="rect">
            <a:avLst/>
          </a:prstGeom>
        </p:spPr>
      </p:pic>
      <p:sp>
        <p:nvSpPr>
          <p:cNvPr name="AutoShape 23" id="23"/>
          <p:cNvSpPr/>
          <p:nvPr/>
        </p:nvSpPr>
        <p:spPr>
          <a:xfrm rot="0">
            <a:off x="9040323" y="7865643"/>
            <a:ext cx="3448601" cy="1846570"/>
          </a:xfrm>
          <a:prstGeom prst="rect">
            <a:avLst/>
          </a:prstGeom>
          <a:solidFill>
            <a:srgbClr val="171710">
              <a:alpha val="4705"/>
            </a:srgbClr>
          </a:solidFill>
        </p:spPr>
      </p:sp>
      <p:grpSp>
        <p:nvGrpSpPr>
          <p:cNvPr name="Group 24" id="24"/>
          <p:cNvGrpSpPr/>
          <p:nvPr/>
        </p:nvGrpSpPr>
        <p:grpSpPr>
          <a:xfrm rot="0">
            <a:off x="9212189" y="8841997"/>
            <a:ext cx="3127602" cy="832605"/>
            <a:chOff x="0" y="0"/>
            <a:chExt cx="4170136" cy="1110140"/>
          </a:xfrm>
        </p:grpSpPr>
        <p:sp>
          <p:nvSpPr>
            <p:cNvPr name="TextBox 25" id="25"/>
            <p:cNvSpPr txBox="true"/>
            <p:nvPr/>
          </p:nvSpPr>
          <p:spPr>
            <a:xfrm rot="0">
              <a:off x="0" y="-76200"/>
              <a:ext cx="4170136" cy="576263"/>
            </a:xfrm>
            <a:prstGeom prst="rect">
              <a:avLst/>
            </a:prstGeom>
          </p:spPr>
          <p:txBody>
            <a:bodyPr anchor="t" rtlCol="false" tIns="0" lIns="0" bIns="0" rIns="0">
              <a:spAutoFit/>
            </a:bodyPr>
            <a:lstStyle/>
            <a:p>
              <a:pPr>
                <a:lnSpc>
                  <a:spcPts val="3691"/>
                </a:lnSpc>
              </a:pPr>
              <a:r>
                <a:rPr lang="en-US" b="false" sz="2460" i="true" spc="123">
                  <a:solidFill>
                    <a:srgbClr val="171710"/>
                  </a:solidFill>
                  <a:latin typeface="Aileron Regular"/>
                </a:rPr>
                <a:t>MQ2 GAS SENSOR</a:t>
              </a:r>
            </a:p>
          </p:txBody>
        </p:sp>
        <p:sp>
          <p:nvSpPr>
            <p:cNvPr name="TextBox 26" id="26"/>
            <p:cNvSpPr txBox="true"/>
            <p:nvPr/>
          </p:nvSpPr>
          <p:spPr>
            <a:xfrm rot="0">
              <a:off x="0" y="679781"/>
              <a:ext cx="4170136" cy="430359"/>
            </a:xfrm>
            <a:prstGeom prst="rect">
              <a:avLst/>
            </a:prstGeom>
          </p:spPr>
          <p:txBody>
            <a:bodyPr anchor="t" rtlCol="false" tIns="0" lIns="0" bIns="0" rIns="0">
              <a:spAutoFit/>
            </a:bodyPr>
            <a:lstStyle/>
            <a:p>
              <a:pPr>
                <a:lnSpc>
                  <a:spcPts val="2822"/>
                </a:lnSpc>
              </a:pPr>
            </a:p>
          </p:txBody>
        </p:sp>
      </p:grpSp>
      <p:pic>
        <p:nvPicPr>
          <p:cNvPr name="Picture 27" id="27"/>
          <p:cNvPicPr>
            <a:picLocks noChangeAspect="true"/>
          </p:cNvPicPr>
          <p:nvPr/>
        </p:nvPicPr>
        <p:blipFill>
          <a:blip r:embed="rId6"/>
          <a:srcRect l="0" t="10471" r="0" b="31921"/>
          <a:stretch>
            <a:fillRect/>
          </a:stretch>
        </p:blipFill>
        <p:spPr>
          <a:xfrm flipH="false" flipV="false" rot="0">
            <a:off x="9040323" y="6241111"/>
            <a:ext cx="3484075" cy="2007073"/>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5F7"/>
        </a:solidFill>
      </p:bgPr>
    </p:bg>
    <p:spTree>
      <p:nvGrpSpPr>
        <p:cNvPr id="1" name=""/>
        <p:cNvGrpSpPr/>
        <p:nvPr/>
      </p:nvGrpSpPr>
      <p:grpSpPr>
        <a:xfrm>
          <a:off x="0" y="0"/>
          <a:ext cx="0" cy="0"/>
          <a:chOff x="0" y="0"/>
          <a:chExt cx="0" cy="0"/>
        </a:xfrm>
      </p:grpSpPr>
      <p:sp>
        <p:nvSpPr>
          <p:cNvPr name="TextBox 2" id="2"/>
          <p:cNvSpPr txBox="true"/>
          <p:nvPr/>
        </p:nvSpPr>
        <p:spPr>
          <a:xfrm rot="0">
            <a:off x="1028700" y="1356683"/>
            <a:ext cx="13866595" cy="847725"/>
          </a:xfrm>
          <a:prstGeom prst="rect">
            <a:avLst/>
          </a:prstGeom>
        </p:spPr>
        <p:txBody>
          <a:bodyPr anchor="t" rtlCol="false" tIns="0" lIns="0" bIns="0" rIns="0">
            <a:spAutoFit/>
          </a:bodyPr>
          <a:lstStyle/>
          <a:p>
            <a:pPr>
              <a:lnSpc>
                <a:spcPts val="6600"/>
              </a:lnSpc>
            </a:pPr>
            <a:r>
              <a:rPr lang="en-US" b="true" sz="5500" i="false" spc="330">
                <a:solidFill>
                  <a:srgbClr val="171710"/>
                </a:solidFill>
                <a:latin typeface="Aileron Heavy"/>
              </a:rPr>
              <a:t>SOFTWARE USED</a:t>
            </a:r>
          </a:p>
        </p:txBody>
      </p:sp>
      <p:sp>
        <p:nvSpPr>
          <p:cNvPr name="AutoShape 3" id="3"/>
          <p:cNvSpPr/>
          <p:nvPr/>
        </p:nvSpPr>
        <p:spPr>
          <a:xfrm rot="0">
            <a:off x="1028700" y="5687382"/>
            <a:ext cx="4764538" cy="2491212"/>
          </a:xfrm>
          <a:prstGeom prst="rect">
            <a:avLst/>
          </a:prstGeom>
          <a:solidFill>
            <a:srgbClr val="171710">
              <a:alpha val="4705"/>
            </a:srgbClr>
          </a:solidFill>
        </p:spPr>
      </p:sp>
      <p:grpSp>
        <p:nvGrpSpPr>
          <p:cNvPr name="Group 4" id="4"/>
          <p:cNvGrpSpPr/>
          <p:nvPr/>
        </p:nvGrpSpPr>
        <p:grpSpPr>
          <a:xfrm rot="0">
            <a:off x="2170395" y="6783920"/>
            <a:ext cx="4321051" cy="1150316"/>
            <a:chOff x="0" y="0"/>
            <a:chExt cx="5761401" cy="1533754"/>
          </a:xfrm>
        </p:grpSpPr>
        <p:sp>
          <p:nvSpPr>
            <p:cNvPr name="TextBox 5" id="5"/>
            <p:cNvSpPr txBox="true"/>
            <p:nvPr/>
          </p:nvSpPr>
          <p:spPr>
            <a:xfrm rot="0">
              <a:off x="0" y="-114300"/>
              <a:ext cx="5761401" cy="805180"/>
            </a:xfrm>
            <a:prstGeom prst="rect">
              <a:avLst/>
            </a:prstGeom>
          </p:spPr>
          <p:txBody>
            <a:bodyPr anchor="t" rtlCol="false" tIns="0" lIns="0" bIns="0" rIns="0">
              <a:spAutoFit/>
            </a:bodyPr>
            <a:lstStyle/>
            <a:p>
              <a:pPr>
                <a:lnSpc>
                  <a:spcPts val="5100"/>
                </a:lnSpc>
              </a:pPr>
              <a:r>
                <a:rPr lang="en-US" b="false" sz="3400" i="true" spc="170">
                  <a:solidFill>
                    <a:srgbClr val="171710"/>
                  </a:solidFill>
                  <a:latin typeface="Aileron Regular"/>
                </a:rPr>
                <a:t>NODE RED</a:t>
              </a:r>
            </a:p>
          </p:txBody>
        </p:sp>
        <p:sp>
          <p:nvSpPr>
            <p:cNvPr name="TextBox 6" id="6"/>
            <p:cNvSpPr txBox="true"/>
            <p:nvPr/>
          </p:nvSpPr>
          <p:spPr>
            <a:xfrm rot="0">
              <a:off x="0" y="932409"/>
              <a:ext cx="5761401" cy="601345"/>
            </a:xfrm>
            <a:prstGeom prst="rect">
              <a:avLst/>
            </a:prstGeom>
          </p:spPr>
          <p:txBody>
            <a:bodyPr anchor="t" rtlCol="false" tIns="0" lIns="0" bIns="0" rIns="0">
              <a:spAutoFit/>
            </a:bodyPr>
            <a:lstStyle/>
            <a:p>
              <a:pPr>
                <a:lnSpc>
                  <a:spcPts val="3900"/>
                </a:lnSpc>
              </a:pPr>
            </a:p>
          </p:txBody>
        </p:sp>
      </p:grpSp>
      <p:pic>
        <p:nvPicPr>
          <p:cNvPr name="Picture 7" id="7"/>
          <p:cNvPicPr>
            <a:picLocks noChangeAspect="true"/>
          </p:cNvPicPr>
          <p:nvPr/>
        </p:nvPicPr>
        <p:blipFill>
          <a:blip r:embed="rId2"/>
          <a:srcRect l="0" t="43548" r="0" b="0"/>
          <a:stretch>
            <a:fillRect/>
          </a:stretch>
        </p:blipFill>
        <p:spPr>
          <a:xfrm flipH="false" flipV="false" rot="0">
            <a:off x="1028700" y="3519669"/>
            <a:ext cx="4776209" cy="2696227"/>
          </a:xfrm>
          <a:prstGeom prst="rect">
            <a:avLst/>
          </a:prstGeom>
        </p:spPr>
      </p:pic>
      <p:sp>
        <p:nvSpPr>
          <p:cNvPr name="AutoShape 8" id="8"/>
          <p:cNvSpPr/>
          <p:nvPr/>
        </p:nvSpPr>
        <p:spPr>
          <a:xfrm rot="0">
            <a:off x="6503117" y="5687382"/>
            <a:ext cx="4764538" cy="2551195"/>
          </a:xfrm>
          <a:prstGeom prst="rect">
            <a:avLst/>
          </a:prstGeom>
          <a:solidFill>
            <a:srgbClr val="171710">
              <a:alpha val="4705"/>
            </a:srgbClr>
          </a:solidFill>
        </p:spPr>
      </p:sp>
      <p:grpSp>
        <p:nvGrpSpPr>
          <p:cNvPr name="Group 9" id="9"/>
          <p:cNvGrpSpPr/>
          <p:nvPr/>
        </p:nvGrpSpPr>
        <p:grpSpPr>
          <a:xfrm rot="0">
            <a:off x="7493396" y="6783920"/>
            <a:ext cx="4321051" cy="1150316"/>
            <a:chOff x="0" y="0"/>
            <a:chExt cx="5761401" cy="1533754"/>
          </a:xfrm>
        </p:grpSpPr>
        <p:sp>
          <p:nvSpPr>
            <p:cNvPr name="TextBox 10" id="10"/>
            <p:cNvSpPr txBox="true"/>
            <p:nvPr/>
          </p:nvSpPr>
          <p:spPr>
            <a:xfrm rot="0">
              <a:off x="0" y="-114300"/>
              <a:ext cx="5761401" cy="805180"/>
            </a:xfrm>
            <a:prstGeom prst="rect">
              <a:avLst/>
            </a:prstGeom>
          </p:spPr>
          <p:txBody>
            <a:bodyPr anchor="t" rtlCol="false" tIns="0" lIns="0" bIns="0" rIns="0">
              <a:spAutoFit/>
            </a:bodyPr>
            <a:lstStyle/>
            <a:p>
              <a:pPr>
                <a:lnSpc>
                  <a:spcPts val="5100"/>
                </a:lnSpc>
              </a:pPr>
              <a:r>
                <a:rPr lang="en-US" b="false" sz="3400" i="true" spc="170">
                  <a:solidFill>
                    <a:srgbClr val="171710"/>
                  </a:solidFill>
                  <a:latin typeface="Aileron Regular"/>
                </a:rPr>
                <a:t>IBM CLOUD</a:t>
              </a:r>
            </a:p>
          </p:txBody>
        </p:sp>
        <p:sp>
          <p:nvSpPr>
            <p:cNvPr name="TextBox 11" id="11"/>
            <p:cNvSpPr txBox="true"/>
            <p:nvPr/>
          </p:nvSpPr>
          <p:spPr>
            <a:xfrm rot="0">
              <a:off x="0" y="932409"/>
              <a:ext cx="5761401" cy="601345"/>
            </a:xfrm>
            <a:prstGeom prst="rect">
              <a:avLst/>
            </a:prstGeom>
          </p:spPr>
          <p:txBody>
            <a:bodyPr anchor="t" rtlCol="false" tIns="0" lIns="0" bIns="0" rIns="0">
              <a:spAutoFit/>
            </a:bodyPr>
            <a:lstStyle/>
            <a:p>
              <a:pPr>
                <a:lnSpc>
                  <a:spcPts val="3900"/>
                </a:lnSpc>
              </a:pPr>
            </a:p>
          </p:txBody>
        </p:sp>
      </p:grpSp>
      <p:pic>
        <p:nvPicPr>
          <p:cNvPr name="Picture 12" id="12"/>
          <p:cNvPicPr>
            <a:picLocks noChangeAspect="true"/>
          </p:cNvPicPr>
          <p:nvPr/>
        </p:nvPicPr>
        <p:blipFill>
          <a:blip r:embed="rId3"/>
          <a:srcRect l="0" t="7661" r="0" b="7661"/>
          <a:stretch>
            <a:fillRect/>
          </a:stretch>
        </p:blipFill>
        <p:spPr>
          <a:xfrm flipH="false" flipV="false" rot="0">
            <a:off x="6491446" y="3519669"/>
            <a:ext cx="4776209" cy="2696227"/>
          </a:xfrm>
          <a:prstGeom prst="rect">
            <a:avLst/>
          </a:prstGeom>
        </p:spPr>
      </p:pic>
      <p:pic>
        <p:nvPicPr>
          <p:cNvPr name="Picture 13" id="13"/>
          <p:cNvPicPr>
            <a:picLocks noChangeAspect="true"/>
          </p:cNvPicPr>
          <p:nvPr/>
        </p:nvPicPr>
        <p:blipFill>
          <a:blip r:embed="rId4"/>
          <a:srcRect l="0" t="17001" r="0" b="0"/>
          <a:stretch>
            <a:fillRect/>
          </a:stretch>
        </p:blipFill>
        <p:spPr>
          <a:xfrm flipH="false" flipV="false" rot="0">
            <a:off x="12483091" y="3519669"/>
            <a:ext cx="4776209" cy="2696227"/>
          </a:xfrm>
          <a:prstGeom prst="rect">
            <a:avLst/>
          </a:prstGeom>
        </p:spPr>
      </p:pic>
      <p:sp>
        <p:nvSpPr>
          <p:cNvPr name="AutoShape 14" id="14"/>
          <p:cNvSpPr/>
          <p:nvPr/>
        </p:nvSpPr>
        <p:spPr>
          <a:xfrm rot="0">
            <a:off x="12483091" y="5687382"/>
            <a:ext cx="4764538" cy="2701155"/>
          </a:xfrm>
          <a:prstGeom prst="rect">
            <a:avLst/>
          </a:prstGeom>
          <a:solidFill>
            <a:srgbClr val="171710">
              <a:alpha val="4705"/>
            </a:srgbClr>
          </a:solidFill>
        </p:spPr>
      </p:sp>
      <p:grpSp>
        <p:nvGrpSpPr>
          <p:cNvPr name="Group 15" id="15"/>
          <p:cNvGrpSpPr/>
          <p:nvPr/>
        </p:nvGrpSpPr>
        <p:grpSpPr>
          <a:xfrm rot="0">
            <a:off x="13598482" y="6783920"/>
            <a:ext cx="4321051" cy="1150316"/>
            <a:chOff x="0" y="0"/>
            <a:chExt cx="5761401" cy="1533754"/>
          </a:xfrm>
        </p:grpSpPr>
        <p:sp>
          <p:nvSpPr>
            <p:cNvPr name="TextBox 16" id="16"/>
            <p:cNvSpPr txBox="true"/>
            <p:nvPr/>
          </p:nvSpPr>
          <p:spPr>
            <a:xfrm rot="0">
              <a:off x="0" y="-114300"/>
              <a:ext cx="5761401" cy="805180"/>
            </a:xfrm>
            <a:prstGeom prst="rect">
              <a:avLst/>
            </a:prstGeom>
          </p:spPr>
          <p:txBody>
            <a:bodyPr anchor="t" rtlCol="false" tIns="0" lIns="0" bIns="0" rIns="0">
              <a:spAutoFit/>
            </a:bodyPr>
            <a:lstStyle/>
            <a:p>
              <a:pPr>
                <a:lnSpc>
                  <a:spcPts val="5100"/>
                </a:lnSpc>
              </a:pPr>
              <a:r>
                <a:rPr lang="en-US" b="false" sz="3400" i="true" spc="170">
                  <a:solidFill>
                    <a:srgbClr val="171710"/>
                  </a:solidFill>
                  <a:latin typeface="Aileron Regular"/>
                </a:rPr>
                <a:t>ARDUINO</a:t>
              </a:r>
            </a:p>
          </p:txBody>
        </p:sp>
        <p:sp>
          <p:nvSpPr>
            <p:cNvPr name="TextBox 17" id="17"/>
            <p:cNvSpPr txBox="true"/>
            <p:nvPr/>
          </p:nvSpPr>
          <p:spPr>
            <a:xfrm rot="0">
              <a:off x="0" y="932409"/>
              <a:ext cx="5761401" cy="601345"/>
            </a:xfrm>
            <a:prstGeom prst="rect">
              <a:avLst/>
            </a:prstGeom>
          </p:spPr>
          <p:txBody>
            <a:bodyPr anchor="t" rtlCol="false" tIns="0" lIns="0" bIns="0" rIns="0">
              <a:spAutoFit/>
            </a:bodyPr>
            <a:lstStyle/>
            <a:p>
              <a:pPr>
                <a:lnSpc>
                  <a:spcPts val="3900"/>
                </a:lnSpc>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4F5F7"/>
        </a:solidFill>
      </p:bgPr>
    </p:bg>
    <p:spTree>
      <p:nvGrpSpPr>
        <p:cNvPr id="1" name=""/>
        <p:cNvGrpSpPr/>
        <p:nvPr/>
      </p:nvGrpSpPr>
      <p:grpSpPr>
        <a:xfrm>
          <a:off x="0" y="0"/>
          <a:ext cx="0" cy="0"/>
          <a:chOff x="0" y="0"/>
          <a:chExt cx="0" cy="0"/>
        </a:xfrm>
      </p:grpSpPr>
      <p:sp>
        <p:nvSpPr>
          <p:cNvPr name="TextBox 2" id="2"/>
          <p:cNvSpPr txBox="true"/>
          <p:nvPr/>
        </p:nvSpPr>
        <p:spPr>
          <a:xfrm rot="0">
            <a:off x="1028700" y="1356683"/>
            <a:ext cx="13866595" cy="847725"/>
          </a:xfrm>
          <a:prstGeom prst="rect">
            <a:avLst/>
          </a:prstGeom>
        </p:spPr>
        <p:txBody>
          <a:bodyPr anchor="t" rtlCol="false" tIns="0" lIns="0" bIns="0" rIns="0">
            <a:spAutoFit/>
          </a:bodyPr>
          <a:lstStyle/>
          <a:p>
            <a:pPr>
              <a:lnSpc>
                <a:spcPts val="6600"/>
              </a:lnSpc>
            </a:pPr>
            <a:r>
              <a:rPr lang="en-US" b="true" sz="5500" i="false" spc="330">
                <a:solidFill>
                  <a:srgbClr val="171710"/>
                </a:solidFill>
                <a:latin typeface="Aileron Heavy"/>
              </a:rPr>
              <a:t>WORKING</a:t>
            </a:r>
          </a:p>
        </p:txBody>
      </p:sp>
      <p:sp>
        <p:nvSpPr>
          <p:cNvPr name="TextBox 3" id="3"/>
          <p:cNvSpPr txBox="true"/>
          <p:nvPr/>
        </p:nvSpPr>
        <p:spPr>
          <a:xfrm rot="0">
            <a:off x="1415721" y="-151140"/>
            <a:ext cx="8815905" cy="534801"/>
          </a:xfrm>
          <a:prstGeom prst="rect">
            <a:avLst/>
          </a:prstGeom>
        </p:spPr>
        <p:txBody>
          <a:bodyPr anchor="t" rtlCol="false" tIns="0" lIns="0" bIns="0" rIns="0">
            <a:spAutoFit/>
          </a:bodyPr>
          <a:lstStyle/>
          <a:p>
            <a:pPr>
              <a:lnSpc>
                <a:spcPts val="4326"/>
              </a:lnSpc>
            </a:pPr>
          </a:p>
        </p:txBody>
      </p:sp>
      <p:sp>
        <p:nvSpPr>
          <p:cNvPr name="TextBox 4" id="4"/>
          <p:cNvSpPr txBox="true"/>
          <p:nvPr/>
        </p:nvSpPr>
        <p:spPr>
          <a:xfrm rot="0">
            <a:off x="1415721" y="804398"/>
            <a:ext cx="8815905" cy="593776"/>
          </a:xfrm>
          <a:prstGeom prst="rect">
            <a:avLst/>
          </a:prstGeom>
        </p:spPr>
        <p:txBody>
          <a:bodyPr anchor="t" rtlCol="false" tIns="0" lIns="0" bIns="0" rIns="0">
            <a:spAutoFit/>
          </a:bodyPr>
          <a:lstStyle/>
          <a:p>
            <a:pPr>
              <a:lnSpc>
                <a:spcPts val="4903"/>
              </a:lnSpc>
            </a:pPr>
          </a:p>
        </p:txBody>
      </p:sp>
      <p:sp>
        <p:nvSpPr>
          <p:cNvPr name="TextBox 5" id="5"/>
          <p:cNvSpPr txBox="true"/>
          <p:nvPr/>
        </p:nvSpPr>
        <p:spPr>
          <a:xfrm rot="0">
            <a:off x="1415721" y="1540156"/>
            <a:ext cx="8815905" cy="534801"/>
          </a:xfrm>
          <a:prstGeom prst="rect">
            <a:avLst/>
          </a:prstGeom>
        </p:spPr>
        <p:txBody>
          <a:bodyPr anchor="t" rtlCol="false" tIns="0" lIns="0" bIns="0" rIns="0">
            <a:spAutoFit/>
          </a:bodyPr>
          <a:lstStyle/>
          <a:p>
            <a:pPr>
              <a:lnSpc>
                <a:spcPts val="4326"/>
              </a:lnSpc>
            </a:pPr>
          </a:p>
        </p:txBody>
      </p:sp>
      <p:sp>
        <p:nvSpPr>
          <p:cNvPr name="TextBox 6" id="6"/>
          <p:cNvSpPr txBox="true"/>
          <p:nvPr/>
        </p:nvSpPr>
        <p:spPr>
          <a:xfrm rot="0">
            <a:off x="1028700" y="3533259"/>
            <a:ext cx="16432048" cy="4339117"/>
          </a:xfrm>
          <a:prstGeom prst="rect">
            <a:avLst/>
          </a:prstGeom>
        </p:spPr>
        <p:txBody>
          <a:bodyPr anchor="t" rtlCol="false" tIns="0" lIns="0" bIns="0" rIns="0">
            <a:spAutoFit/>
          </a:bodyPr>
          <a:lstStyle/>
          <a:p>
            <a:pPr marL="539671" indent="-269835" lvl="1">
              <a:lnSpc>
                <a:spcPts val="4903"/>
              </a:lnSpc>
              <a:buFont typeface="Arial"/>
              <a:buChar char="•"/>
            </a:pPr>
            <a:r>
              <a:rPr lang="en-US" b="false" sz="3268" i="true" spc="163">
                <a:solidFill>
                  <a:srgbClr val="171710"/>
                </a:solidFill>
                <a:latin typeface="Aileron Regular"/>
              </a:rPr>
              <a:t>input Should be</a:t>
            </a:r>
            <a:r>
              <a:rPr lang="en-US" b="false" sz="3268" i="true" spc="163">
                <a:solidFill>
                  <a:srgbClr val="171710"/>
                </a:solidFill>
                <a:latin typeface="Aileron Regular"/>
              </a:rPr>
              <a:t>  given </a:t>
            </a:r>
            <a:r>
              <a:rPr lang="en-US" b="false" sz="3268" i="true" spc="163">
                <a:solidFill>
                  <a:srgbClr val="171710"/>
                </a:solidFill>
                <a:latin typeface="Aileron Regular"/>
              </a:rPr>
              <a:t>from Node-Red UI</a:t>
            </a:r>
          </a:p>
          <a:p>
            <a:pPr marL="539671" indent="-269835" lvl="1">
              <a:lnSpc>
                <a:spcPts val="4903"/>
              </a:lnSpc>
              <a:buFont typeface="Arial"/>
              <a:buChar char="•"/>
            </a:pPr>
            <a:r>
              <a:rPr lang="en-US" b="false" sz="3268" i="true" spc="163">
                <a:solidFill>
                  <a:srgbClr val="171710"/>
                </a:solidFill>
                <a:latin typeface="Aileron Regular"/>
              </a:rPr>
              <a:t>The given input get's  displayed on the OLED screen.</a:t>
            </a:r>
          </a:p>
          <a:p>
            <a:pPr marL="539671" indent="-269835" lvl="1">
              <a:lnSpc>
                <a:spcPts val="4903"/>
              </a:lnSpc>
              <a:buFont typeface="Arial"/>
              <a:buChar char="•"/>
            </a:pPr>
            <a:r>
              <a:rPr lang="en-US" b="false" sz="3268" i="true" spc="163">
                <a:solidFill>
                  <a:srgbClr val="171710"/>
                </a:solidFill>
                <a:latin typeface="Aileron Regular"/>
              </a:rPr>
              <a:t> ADS ON  button should be used to activate the BillBoard</a:t>
            </a:r>
          </a:p>
          <a:p>
            <a:pPr marL="539671" indent="-269835" lvl="1">
              <a:lnSpc>
                <a:spcPts val="4903"/>
              </a:lnSpc>
              <a:buFont typeface="Arial"/>
              <a:buChar char="•"/>
            </a:pPr>
            <a:r>
              <a:rPr lang="en-US" b="false" sz="3268" i="true" spc="163">
                <a:solidFill>
                  <a:srgbClr val="171710"/>
                </a:solidFill>
                <a:latin typeface="Aileron Regular"/>
              </a:rPr>
              <a:t>ADS OFF button should be used to deactivate the BillBoard.</a:t>
            </a:r>
          </a:p>
          <a:p>
            <a:pPr marL="539671" indent="-269835" lvl="1">
              <a:lnSpc>
                <a:spcPts val="4903"/>
              </a:lnSpc>
              <a:buFont typeface="Arial"/>
              <a:buChar char="•"/>
            </a:pPr>
            <a:r>
              <a:rPr lang="en-US" b="false" sz="3268" i="true" spc="163">
                <a:solidFill>
                  <a:srgbClr val="171710"/>
                </a:solidFill>
                <a:latin typeface="Aileron Regular"/>
              </a:rPr>
              <a:t>When BillBoard detects any human it greets in an interactive way.</a:t>
            </a:r>
          </a:p>
          <a:p>
            <a:pPr marL="539671" indent="-269835" lvl="1">
              <a:lnSpc>
                <a:spcPts val="4903"/>
              </a:lnSpc>
              <a:buFont typeface="Arial"/>
              <a:buChar char="•"/>
            </a:pPr>
            <a:r>
              <a:rPr lang="en-US" b="false" sz="3268" i="true" spc="163">
                <a:solidFill>
                  <a:srgbClr val="171710"/>
                </a:solidFill>
                <a:latin typeface="Aileron Regular"/>
              </a:rPr>
              <a:t>When BillBoard detects a person smoking it displays a message</a:t>
            </a:r>
          </a:p>
          <a:p>
            <a:pPr>
              <a:lnSpc>
                <a:spcPts val="4903"/>
              </a:lnSpc>
            </a:pPr>
            <a:r>
              <a:rPr lang="en-US" b="false" sz="3268" i="true" spc="163">
                <a:solidFill>
                  <a:srgbClr val="171710"/>
                </a:solidFill>
                <a:latin typeface="Aileron Regular"/>
              </a:rPr>
              <a:t> </a:t>
            </a:r>
          </a:p>
        </p:txBody>
      </p:sp>
      <p:sp>
        <p:nvSpPr>
          <p:cNvPr name="TextBox 7" id="7"/>
          <p:cNvSpPr txBox="true"/>
          <p:nvPr/>
        </p:nvSpPr>
        <p:spPr>
          <a:xfrm rot="0">
            <a:off x="1415721" y="6866015"/>
            <a:ext cx="8815905" cy="534801"/>
          </a:xfrm>
          <a:prstGeom prst="rect">
            <a:avLst/>
          </a:prstGeom>
        </p:spPr>
        <p:txBody>
          <a:bodyPr anchor="t" rtlCol="false" tIns="0" lIns="0" bIns="0" rIns="0">
            <a:spAutoFit/>
          </a:bodyPr>
          <a:lstStyle/>
          <a:p>
            <a:pPr>
              <a:lnSpc>
                <a:spcPts val="4326"/>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4F5F7"/>
        </a:solidFill>
      </p:bgPr>
    </p:bg>
    <p:spTree>
      <p:nvGrpSpPr>
        <p:cNvPr id="1" name=""/>
        <p:cNvGrpSpPr/>
        <p:nvPr/>
      </p:nvGrpSpPr>
      <p:grpSpPr>
        <a:xfrm>
          <a:off x="0" y="0"/>
          <a:ext cx="0" cy="0"/>
          <a:chOff x="0" y="0"/>
          <a:chExt cx="0" cy="0"/>
        </a:xfrm>
      </p:grpSpPr>
      <p:sp>
        <p:nvSpPr>
          <p:cNvPr name="TextBox 2" id="2"/>
          <p:cNvSpPr txBox="true"/>
          <p:nvPr/>
        </p:nvSpPr>
        <p:spPr>
          <a:xfrm rot="0">
            <a:off x="1028700" y="1473962"/>
            <a:ext cx="13866595" cy="847725"/>
          </a:xfrm>
          <a:prstGeom prst="rect">
            <a:avLst/>
          </a:prstGeom>
        </p:spPr>
        <p:txBody>
          <a:bodyPr anchor="t" rtlCol="false" tIns="0" lIns="0" bIns="0" rIns="0">
            <a:spAutoFit/>
          </a:bodyPr>
          <a:lstStyle/>
          <a:p>
            <a:pPr>
              <a:lnSpc>
                <a:spcPts val="6600"/>
              </a:lnSpc>
            </a:pPr>
            <a:r>
              <a:rPr lang="en-US" b="true" sz="5500" i="false" spc="330">
                <a:solidFill>
                  <a:srgbClr val="171710"/>
                </a:solidFill>
                <a:latin typeface="Aileron Heavy"/>
              </a:rPr>
              <a:t>ADVANTAGES</a:t>
            </a:r>
          </a:p>
        </p:txBody>
      </p:sp>
      <p:sp>
        <p:nvSpPr>
          <p:cNvPr name="TextBox 3" id="3"/>
          <p:cNvSpPr txBox="true"/>
          <p:nvPr/>
        </p:nvSpPr>
        <p:spPr>
          <a:xfrm rot="0">
            <a:off x="1028700" y="3406419"/>
            <a:ext cx="16432048" cy="3716420"/>
          </a:xfrm>
          <a:prstGeom prst="rect">
            <a:avLst/>
          </a:prstGeom>
        </p:spPr>
        <p:txBody>
          <a:bodyPr anchor="t" rtlCol="false" tIns="0" lIns="0" bIns="0" rIns="0">
            <a:spAutoFit/>
          </a:bodyPr>
          <a:lstStyle/>
          <a:p>
            <a:pPr marL="539671" indent="-269835" lvl="1">
              <a:lnSpc>
                <a:spcPts val="4903"/>
              </a:lnSpc>
              <a:buFont typeface="Arial"/>
              <a:buChar char="•"/>
            </a:pPr>
            <a:r>
              <a:rPr lang="en-US" b="false" sz="3268" i="true" spc="163">
                <a:solidFill>
                  <a:srgbClr val="171710"/>
                </a:solidFill>
                <a:latin typeface="Aileron Regular"/>
              </a:rPr>
              <a:t>Reduces manual effect in advertising.</a:t>
            </a:r>
          </a:p>
          <a:p>
            <a:pPr marL="539671" indent="-269835" lvl="1">
              <a:lnSpc>
                <a:spcPts val="4903"/>
              </a:lnSpc>
              <a:buFont typeface="Arial"/>
              <a:buChar char="•"/>
            </a:pPr>
            <a:r>
              <a:rPr lang="en-US" b="false" sz="3268" i="true" spc="163">
                <a:solidFill>
                  <a:srgbClr val="171710"/>
                </a:solidFill>
                <a:latin typeface="Aileron Regular"/>
              </a:rPr>
              <a:t>Data or a particular advertisement can be changed periodically.</a:t>
            </a:r>
          </a:p>
          <a:p>
            <a:pPr marL="539671" indent="-269835" lvl="1">
              <a:lnSpc>
                <a:spcPts val="4903"/>
              </a:lnSpc>
              <a:buFont typeface="Arial"/>
              <a:buChar char="•"/>
            </a:pPr>
            <a:r>
              <a:rPr lang="en-US" b="false" sz="3268" i="true" spc="163">
                <a:solidFill>
                  <a:srgbClr val="171710"/>
                </a:solidFill>
                <a:latin typeface="Aileron Regular"/>
              </a:rPr>
              <a:t>Efficient method of publishing advertisement.</a:t>
            </a:r>
          </a:p>
          <a:p>
            <a:pPr marL="539671" indent="-269835" lvl="1">
              <a:lnSpc>
                <a:spcPts val="4903"/>
              </a:lnSpc>
              <a:buFont typeface="Arial"/>
              <a:buChar char="•"/>
            </a:pPr>
            <a:r>
              <a:rPr lang="en-US" b="false" sz="3268" i="true" spc="163">
                <a:solidFill>
                  <a:srgbClr val="000000"/>
                </a:solidFill>
                <a:latin typeface="Aileron Regular"/>
              </a:rPr>
              <a:t>Easy to use.</a:t>
            </a:r>
          </a:p>
          <a:p>
            <a:pPr marL="539671" indent="-269835" lvl="1">
              <a:lnSpc>
                <a:spcPts val="4903"/>
              </a:lnSpc>
              <a:buFont typeface="Arial"/>
              <a:buChar char="•"/>
            </a:pPr>
            <a:r>
              <a:rPr lang="en-US" b="false" sz="3268" i="true" spc="163">
                <a:solidFill>
                  <a:srgbClr val="000000"/>
                </a:solidFill>
                <a:latin typeface="Aileron Regular"/>
              </a:rPr>
              <a:t>Attractive and interesting</a:t>
            </a:r>
          </a:p>
          <a:p>
            <a:pPr marL="539671" indent="-269835" lvl="1">
              <a:lnSpc>
                <a:spcPts val="4903"/>
              </a:lnSpc>
              <a:buFont typeface="Arial"/>
              <a:buChar char="•"/>
            </a:pPr>
            <a:r>
              <a:rPr lang="en-US" b="false" sz="3268" i="true" spc="163">
                <a:solidFill>
                  <a:srgbClr val="000000"/>
                </a:solidFill>
                <a:latin typeface="Aileron Regular"/>
              </a:rPr>
              <a:t>Reduces Man Power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DADbb6dardc</dc:identifier>
  <dcterms:modified xsi:type="dcterms:W3CDTF">2011-08-01T06:04:30Z</dcterms:modified>
  <cp:revision>1</cp:revision>
  <dc:title>Employee Onboarding</dc:title>
</cp:coreProperties>
</file>