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50" b="0" i="1">
                <a:solidFill>
                  <a:srgbClr val="16161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50" b="0" i="1">
                <a:solidFill>
                  <a:srgbClr val="16161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F4F5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7817064" y="448741"/>
            <a:ext cx="10048875" cy="9391650"/>
          </a:xfrm>
          <a:custGeom>
            <a:avLst/>
            <a:gdLst/>
            <a:ahLst/>
            <a:cxnLst/>
            <a:rect l="l" t="t" r="r" b="b"/>
            <a:pathLst>
              <a:path w="10048875" h="9391650">
                <a:moveTo>
                  <a:pt x="0" y="0"/>
                </a:moveTo>
                <a:lnTo>
                  <a:pt x="10048875" y="0"/>
                </a:lnTo>
                <a:lnTo>
                  <a:pt x="10048875" y="9391650"/>
                </a:lnTo>
                <a:lnTo>
                  <a:pt x="0" y="9391650"/>
                </a:lnTo>
                <a:lnTo>
                  <a:pt x="0" y="0"/>
                </a:lnTo>
                <a:close/>
              </a:path>
            </a:pathLst>
          </a:custGeom>
          <a:solidFill>
            <a:srgbClr val="161610">
              <a:alpha val="470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0" y="0"/>
            <a:ext cx="8123146" cy="1028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50" b="0" i="1">
                <a:solidFill>
                  <a:srgbClr val="16161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F4F5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467756" y="448741"/>
            <a:ext cx="17354550" cy="9391650"/>
          </a:xfrm>
          <a:custGeom>
            <a:avLst/>
            <a:gdLst/>
            <a:ahLst/>
            <a:cxnLst/>
            <a:rect l="l" t="t" r="r" b="b"/>
            <a:pathLst>
              <a:path w="17354550" h="9391650">
                <a:moveTo>
                  <a:pt x="0" y="0"/>
                </a:moveTo>
                <a:lnTo>
                  <a:pt x="17354550" y="0"/>
                </a:lnTo>
                <a:lnTo>
                  <a:pt x="17354550" y="9391650"/>
                </a:lnTo>
                <a:lnTo>
                  <a:pt x="0" y="9391650"/>
                </a:lnTo>
                <a:lnTo>
                  <a:pt x="0" y="0"/>
                </a:lnTo>
                <a:close/>
              </a:path>
            </a:pathLst>
          </a:custGeom>
          <a:solidFill>
            <a:srgbClr val="161610">
              <a:alpha val="470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1028700" y="2279142"/>
            <a:ext cx="16230600" cy="6981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50" b="0" i="1">
                <a:solidFill>
                  <a:srgbClr val="16161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F4F5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637948" y="2791215"/>
            <a:ext cx="7209155" cy="130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50" b="0" i="1">
                <a:solidFill>
                  <a:srgbClr val="16161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37948" y="4067565"/>
            <a:ext cx="7793990" cy="321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50" b="0" i="1">
                <a:solidFill>
                  <a:srgbClr val="16161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Relationship Id="rId4" Type="http://schemas.openxmlformats.org/officeDocument/2006/relationships/image" Target="../media/image13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jpg"/><Relationship Id="rId4" Type="http://schemas.openxmlformats.org/officeDocument/2006/relationships/image" Target="../media/image16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071" y="1172548"/>
            <a:ext cx="14579600" cy="3020060"/>
          </a:xfrm>
          <a:prstGeom prst="rect"/>
        </p:spPr>
        <p:txBody>
          <a:bodyPr wrap="square" lIns="0" tIns="33655" rIns="0" bIns="0" rtlCol="0" vert="horz">
            <a:spAutoFit/>
          </a:bodyPr>
          <a:lstStyle/>
          <a:p>
            <a:pPr marL="12700" marR="5080">
              <a:lnSpc>
                <a:spcPts val="11930"/>
              </a:lnSpc>
              <a:spcBef>
                <a:spcPts val="265"/>
              </a:spcBef>
            </a:pPr>
            <a:r>
              <a:rPr dirty="0" sz="9700" spc="20" i="0">
                <a:latin typeface="Verdana"/>
                <a:cs typeface="Verdana"/>
              </a:rPr>
              <a:t>Smart</a:t>
            </a:r>
            <a:r>
              <a:rPr dirty="0" sz="9700" spc="-1680" i="0">
                <a:latin typeface="Verdana"/>
                <a:cs typeface="Verdana"/>
              </a:rPr>
              <a:t> </a:t>
            </a:r>
            <a:r>
              <a:rPr dirty="0" sz="9700" spc="285" i="0">
                <a:latin typeface="Verdana"/>
                <a:cs typeface="Verdana"/>
              </a:rPr>
              <a:t>Bill</a:t>
            </a:r>
            <a:r>
              <a:rPr dirty="0" sz="9700" spc="-1675" i="0">
                <a:latin typeface="Verdana"/>
                <a:cs typeface="Verdana"/>
              </a:rPr>
              <a:t> </a:t>
            </a:r>
            <a:r>
              <a:rPr dirty="0" sz="9700" spc="240" i="0">
                <a:latin typeface="Verdana"/>
                <a:cs typeface="Verdana"/>
              </a:rPr>
              <a:t>Boards</a:t>
            </a:r>
            <a:r>
              <a:rPr dirty="0" sz="9700" spc="-1675" i="0">
                <a:latin typeface="Verdana"/>
                <a:cs typeface="Verdana"/>
              </a:rPr>
              <a:t> </a:t>
            </a:r>
            <a:r>
              <a:rPr dirty="0" sz="9700" spc="290" i="0">
                <a:latin typeface="Verdana"/>
                <a:cs typeface="Verdana"/>
              </a:rPr>
              <a:t>Using  </a:t>
            </a:r>
            <a:r>
              <a:rPr dirty="0" sz="9700" spc="85" i="0">
                <a:latin typeface="Verdana"/>
                <a:cs typeface="Verdana"/>
              </a:rPr>
              <a:t>IBM</a:t>
            </a:r>
            <a:r>
              <a:rPr dirty="0" sz="9700" spc="-1660" i="0">
                <a:latin typeface="Verdana"/>
                <a:cs typeface="Verdana"/>
              </a:rPr>
              <a:t> </a:t>
            </a:r>
            <a:r>
              <a:rPr dirty="0" sz="9700" spc="270" i="0">
                <a:latin typeface="Verdana"/>
                <a:cs typeface="Verdana"/>
              </a:rPr>
              <a:t>Watson</a:t>
            </a:r>
            <a:endParaRPr sz="97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143500"/>
            <a:ext cx="18288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28700" y="7832178"/>
            <a:ext cx="7233920" cy="1040130"/>
          </a:xfrm>
          <a:prstGeom prst="rect">
            <a:avLst/>
          </a:prstGeom>
          <a:solidFill>
            <a:srgbClr val="161610"/>
          </a:solidFill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100">
              <a:latin typeface="Times New Roman"/>
              <a:cs typeface="Times New Roman"/>
            </a:endParaRPr>
          </a:p>
          <a:p>
            <a:pPr marL="379095">
              <a:lnSpc>
                <a:spcPct val="100000"/>
              </a:lnSpc>
            </a:pPr>
            <a:r>
              <a:rPr dirty="0" sz="2600" spc="75">
                <a:solidFill>
                  <a:srgbClr val="F4F5F7"/>
                </a:solidFill>
                <a:latin typeface="Arial"/>
                <a:cs typeface="Arial"/>
              </a:rPr>
              <a:t>Team</a:t>
            </a:r>
            <a:r>
              <a:rPr dirty="0" sz="2600" spc="-90">
                <a:solidFill>
                  <a:srgbClr val="F4F5F7"/>
                </a:solidFill>
                <a:latin typeface="Arial"/>
                <a:cs typeface="Arial"/>
              </a:rPr>
              <a:t> </a:t>
            </a:r>
            <a:r>
              <a:rPr dirty="0" sz="2600" spc="90">
                <a:solidFill>
                  <a:srgbClr val="F4F5F7"/>
                </a:solidFill>
                <a:latin typeface="Arial"/>
                <a:cs typeface="Arial"/>
              </a:rPr>
              <a:t>Synergic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306425" y="7124013"/>
            <a:ext cx="4981575" cy="2458085"/>
          </a:xfrm>
          <a:custGeom>
            <a:avLst/>
            <a:gdLst/>
            <a:ahLst/>
            <a:cxnLst/>
            <a:rect l="l" t="t" r="r" b="b"/>
            <a:pathLst>
              <a:path w="4981575" h="2458084">
                <a:moveTo>
                  <a:pt x="4981575" y="0"/>
                </a:moveTo>
                <a:lnTo>
                  <a:pt x="4981575" y="2457729"/>
                </a:lnTo>
                <a:lnTo>
                  <a:pt x="0" y="2457729"/>
                </a:lnTo>
                <a:lnTo>
                  <a:pt x="0" y="0"/>
                </a:lnTo>
                <a:lnTo>
                  <a:pt x="4981575" y="0"/>
                </a:lnTo>
                <a:close/>
              </a:path>
            </a:pathLst>
          </a:custGeom>
          <a:solidFill>
            <a:srgbClr val="16161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3758671" y="7391892"/>
            <a:ext cx="3837940" cy="1784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200"/>
              </a:lnSpc>
              <a:spcBef>
                <a:spcPts val="100"/>
              </a:spcBef>
            </a:pPr>
            <a:r>
              <a:rPr dirty="0" sz="3200" spc="70">
                <a:solidFill>
                  <a:srgbClr val="F4F5F7"/>
                </a:solidFill>
                <a:latin typeface="Arial"/>
                <a:cs typeface="Arial"/>
              </a:rPr>
              <a:t>Vasanth Korada  </a:t>
            </a:r>
            <a:r>
              <a:rPr dirty="0" sz="3200" spc="65">
                <a:solidFill>
                  <a:srgbClr val="F4F5F7"/>
                </a:solidFill>
                <a:latin typeface="Arial"/>
                <a:cs typeface="Arial"/>
              </a:rPr>
              <a:t>Priyanka </a:t>
            </a:r>
            <a:r>
              <a:rPr dirty="0" sz="3200" spc="40">
                <a:solidFill>
                  <a:srgbClr val="F4F5F7"/>
                </a:solidFill>
                <a:latin typeface="Arial"/>
                <a:cs typeface="Arial"/>
              </a:rPr>
              <a:t>Kosana  </a:t>
            </a:r>
            <a:r>
              <a:rPr dirty="0" sz="3200" spc="90">
                <a:solidFill>
                  <a:srgbClr val="F4F5F7"/>
                </a:solidFill>
                <a:latin typeface="Arial"/>
                <a:cs typeface="Arial"/>
              </a:rPr>
              <a:t>Harshitha</a:t>
            </a:r>
            <a:r>
              <a:rPr dirty="0" sz="3200" spc="-160">
                <a:solidFill>
                  <a:srgbClr val="F4F5F7"/>
                </a:solidFill>
                <a:latin typeface="Arial"/>
                <a:cs typeface="Arial"/>
              </a:rPr>
              <a:t> </a:t>
            </a:r>
            <a:r>
              <a:rPr dirty="0" sz="3200" spc="185">
                <a:solidFill>
                  <a:srgbClr val="F4F5F7"/>
                </a:solidFill>
                <a:latin typeface="Arial"/>
                <a:cs typeface="Arial"/>
              </a:rPr>
              <a:t>Muddada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1544" y="3909695"/>
            <a:ext cx="14014450" cy="2219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400" spc="685" i="0">
                <a:latin typeface="Arial Black"/>
                <a:cs typeface="Arial Black"/>
              </a:rPr>
              <a:t>THANK</a:t>
            </a:r>
            <a:r>
              <a:rPr dirty="0" sz="14400" spc="1635" i="0">
                <a:latin typeface="Arial Black"/>
                <a:cs typeface="Arial Black"/>
              </a:rPr>
              <a:t> </a:t>
            </a:r>
            <a:r>
              <a:rPr dirty="0" sz="14400" spc="645" i="0">
                <a:latin typeface="Arial Black"/>
                <a:cs typeface="Arial Black"/>
              </a:rPr>
              <a:t>YOU!</a:t>
            </a:r>
            <a:endParaRPr sz="14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8700" y="4346295"/>
            <a:ext cx="6019800" cy="1590675"/>
          </a:xfrm>
          <a:prstGeom prst="rect">
            <a:avLst/>
          </a:prstGeom>
          <a:solidFill>
            <a:srgbClr val="161610"/>
          </a:solidFill>
        </p:spPr>
        <p:txBody>
          <a:bodyPr wrap="square" lIns="0" tIns="164465" rIns="0" bIns="0" rtlCol="0" vert="horz">
            <a:spAutoFit/>
          </a:bodyPr>
          <a:lstStyle/>
          <a:p>
            <a:pPr marL="344805" marR="1232535">
              <a:lnSpc>
                <a:spcPct val="104200"/>
              </a:lnSpc>
              <a:spcBef>
                <a:spcPts val="1295"/>
              </a:spcBef>
            </a:pPr>
            <a:r>
              <a:rPr dirty="0" sz="3600" spc="-70">
                <a:solidFill>
                  <a:srgbClr val="F4F5F7"/>
                </a:solidFill>
                <a:latin typeface="Arial Black"/>
                <a:cs typeface="Arial Black"/>
              </a:rPr>
              <a:t>Smart Bill </a:t>
            </a:r>
            <a:r>
              <a:rPr dirty="0" sz="3600" spc="-45">
                <a:solidFill>
                  <a:srgbClr val="F4F5F7"/>
                </a:solidFill>
                <a:latin typeface="Arial Black"/>
                <a:cs typeface="Arial Black"/>
              </a:rPr>
              <a:t>Boards  </a:t>
            </a:r>
            <a:r>
              <a:rPr dirty="0" sz="3600" spc="-40">
                <a:solidFill>
                  <a:srgbClr val="F4F5F7"/>
                </a:solidFill>
                <a:latin typeface="Arial Black"/>
                <a:cs typeface="Arial Black"/>
              </a:rPr>
              <a:t>Using </a:t>
            </a:r>
            <a:r>
              <a:rPr dirty="0" sz="3600" spc="-80">
                <a:solidFill>
                  <a:srgbClr val="F4F5F7"/>
                </a:solidFill>
                <a:latin typeface="Arial Black"/>
                <a:cs typeface="Arial Black"/>
              </a:rPr>
              <a:t>IBM</a:t>
            </a:r>
            <a:r>
              <a:rPr dirty="0" sz="3600" spc="-585">
                <a:solidFill>
                  <a:srgbClr val="F4F5F7"/>
                </a:solidFill>
                <a:latin typeface="Arial Black"/>
                <a:cs typeface="Arial Black"/>
              </a:rPr>
              <a:t> </a:t>
            </a:r>
            <a:r>
              <a:rPr dirty="0" sz="3600" spc="5">
                <a:solidFill>
                  <a:srgbClr val="F4F5F7"/>
                </a:solidFill>
                <a:latin typeface="Arial Black"/>
                <a:cs typeface="Arial Black"/>
              </a:rPr>
              <a:t>Watson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03524" y="964938"/>
            <a:ext cx="6771005" cy="97345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200" spc="-240" i="0">
                <a:latin typeface="Arial Black"/>
                <a:cs typeface="Arial Black"/>
              </a:rPr>
              <a:t>INTRODUCTION:</a:t>
            </a:r>
            <a:endParaRPr sz="62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03524" y="2427020"/>
            <a:ext cx="8148320" cy="6883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dirty="0" sz="2900" spc="80">
                <a:solidFill>
                  <a:srgbClr val="161610"/>
                </a:solidFill>
                <a:latin typeface="Arial"/>
                <a:cs typeface="Arial"/>
              </a:rPr>
              <a:t>Billboards, </a:t>
            </a:r>
            <a:r>
              <a:rPr dirty="0" sz="2900" spc="130">
                <a:solidFill>
                  <a:srgbClr val="161610"/>
                </a:solidFill>
                <a:latin typeface="Arial"/>
                <a:cs typeface="Arial"/>
              </a:rPr>
              <a:t>the </a:t>
            </a:r>
            <a:r>
              <a:rPr dirty="0" sz="2900" spc="114">
                <a:solidFill>
                  <a:srgbClr val="161610"/>
                </a:solidFill>
                <a:latin typeface="Arial"/>
                <a:cs typeface="Arial"/>
              </a:rPr>
              <a:t>oldest </a:t>
            </a:r>
            <a:r>
              <a:rPr dirty="0" sz="2900" spc="145">
                <a:solidFill>
                  <a:srgbClr val="161610"/>
                </a:solidFill>
                <a:latin typeface="Arial"/>
                <a:cs typeface="Arial"/>
              </a:rPr>
              <a:t>and </a:t>
            </a:r>
            <a:r>
              <a:rPr dirty="0" sz="2900" spc="55">
                <a:solidFill>
                  <a:srgbClr val="161610"/>
                </a:solidFill>
                <a:latin typeface="Arial"/>
                <a:cs typeface="Arial"/>
              </a:rPr>
              <a:t>least </a:t>
            </a:r>
            <a:r>
              <a:rPr dirty="0" sz="2900" spc="160">
                <a:solidFill>
                  <a:srgbClr val="161610"/>
                </a:solidFill>
                <a:latin typeface="Arial"/>
                <a:cs typeface="Arial"/>
              </a:rPr>
              <a:t>technology</a:t>
            </a:r>
            <a:r>
              <a:rPr dirty="0" sz="2100" spc="160">
                <a:solidFill>
                  <a:srgbClr val="161610"/>
                </a:solidFill>
                <a:latin typeface="Arial"/>
                <a:cs typeface="Arial"/>
              </a:rPr>
              <a:t>-  </a:t>
            </a:r>
            <a:r>
              <a:rPr dirty="0" sz="2900" spc="125">
                <a:solidFill>
                  <a:srgbClr val="161610"/>
                </a:solidFill>
                <a:latin typeface="Arial"/>
                <a:cs typeface="Arial"/>
              </a:rPr>
              <a:t>driven </a:t>
            </a:r>
            <a:r>
              <a:rPr dirty="0" sz="2900" spc="114">
                <a:solidFill>
                  <a:srgbClr val="161610"/>
                </a:solidFill>
                <a:latin typeface="Arial"/>
                <a:cs typeface="Arial"/>
              </a:rPr>
              <a:t>of </a:t>
            </a:r>
            <a:r>
              <a:rPr dirty="0" sz="2900" spc="75">
                <a:solidFill>
                  <a:srgbClr val="161610"/>
                </a:solidFill>
                <a:latin typeface="Arial"/>
                <a:cs typeface="Arial"/>
              </a:rPr>
              <a:t>all </a:t>
            </a:r>
            <a:r>
              <a:rPr dirty="0" sz="2900" spc="110">
                <a:solidFill>
                  <a:srgbClr val="161610"/>
                </a:solidFill>
                <a:latin typeface="Arial"/>
                <a:cs typeface="Arial"/>
              </a:rPr>
              <a:t>advertising </a:t>
            </a:r>
            <a:r>
              <a:rPr dirty="0" sz="2900" spc="75">
                <a:solidFill>
                  <a:srgbClr val="161610"/>
                </a:solidFill>
                <a:latin typeface="Arial"/>
                <a:cs typeface="Arial"/>
              </a:rPr>
              <a:t>media, </a:t>
            </a:r>
            <a:r>
              <a:rPr dirty="0" sz="2900" spc="30">
                <a:solidFill>
                  <a:srgbClr val="161610"/>
                </a:solidFill>
                <a:latin typeface="Arial"/>
                <a:cs typeface="Arial"/>
              </a:rPr>
              <a:t>are </a:t>
            </a:r>
            <a:r>
              <a:rPr dirty="0" sz="2900" spc="210">
                <a:solidFill>
                  <a:srgbClr val="161610"/>
                </a:solidFill>
                <a:latin typeface="Arial"/>
                <a:cs typeface="Arial"/>
              </a:rPr>
              <a:t>now </a:t>
            </a:r>
            <a:r>
              <a:rPr dirty="0" sz="2900" spc="165">
                <a:solidFill>
                  <a:srgbClr val="161610"/>
                </a:solidFill>
                <a:latin typeface="Arial"/>
                <a:cs typeface="Arial"/>
              </a:rPr>
              <a:t>being  </a:t>
            </a:r>
            <a:r>
              <a:rPr dirty="0" sz="2900" spc="140">
                <a:solidFill>
                  <a:srgbClr val="161610"/>
                </a:solidFill>
                <a:latin typeface="Arial"/>
                <a:cs typeface="Arial"/>
              </a:rPr>
              <a:t>given</a:t>
            </a:r>
            <a:r>
              <a:rPr dirty="0" sz="2900" spc="-95">
                <a:solidFill>
                  <a:srgbClr val="161610"/>
                </a:solidFill>
                <a:latin typeface="Arial"/>
                <a:cs typeface="Arial"/>
              </a:rPr>
              <a:t> </a:t>
            </a:r>
            <a:r>
              <a:rPr dirty="0" sz="2900" spc="85">
                <a:solidFill>
                  <a:srgbClr val="161610"/>
                </a:solidFill>
                <a:latin typeface="Arial"/>
                <a:cs typeface="Arial"/>
              </a:rPr>
              <a:t>an</a:t>
            </a:r>
            <a:r>
              <a:rPr dirty="0" sz="2900" spc="-90">
                <a:solidFill>
                  <a:srgbClr val="161610"/>
                </a:solidFill>
                <a:latin typeface="Arial"/>
                <a:cs typeface="Arial"/>
              </a:rPr>
              <a:t> </a:t>
            </a:r>
            <a:r>
              <a:rPr dirty="0" sz="2900" spc="125">
                <a:solidFill>
                  <a:srgbClr val="161610"/>
                </a:solidFill>
                <a:latin typeface="Arial"/>
                <a:cs typeface="Arial"/>
              </a:rPr>
              <a:t>Internet</a:t>
            </a:r>
            <a:r>
              <a:rPr dirty="0" sz="2100" spc="125">
                <a:solidFill>
                  <a:srgbClr val="161610"/>
                </a:solidFill>
                <a:latin typeface="Arial"/>
                <a:cs typeface="Arial"/>
              </a:rPr>
              <a:t>-</a:t>
            </a:r>
            <a:r>
              <a:rPr dirty="0" sz="2900" spc="125">
                <a:solidFill>
                  <a:srgbClr val="161610"/>
                </a:solidFill>
                <a:latin typeface="Arial"/>
                <a:cs typeface="Arial"/>
              </a:rPr>
              <a:t>of</a:t>
            </a:r>
            <a:r>
              <a:rPr dirty="0" sz="2100" spc="125">
                <a:solidFill>
                  <a:srgbClr val="161610"/>
                </a:solidFill>
                <a:latin typeface="Arial"/>
                <a:cs typeface="Arial"/>
              </a:rPr>
              <a:t>-</a:t>
            </a:r>
            <a:r>
              <a:rPr dirty="0" sz="2900" spc="125">
                <a:solidFill>
                  <a:srgbClr val="161610"/>
                </a:solidFill>
                <a:latin typeface="Arial"/>
                <a:cs typeface="Arial"/>
              </a:rPr>
              <a:t>things</a:t>
            </a:r>
            <a:r>
              <a:rPr dirty="0" sz="2900" spc="-90">
                <a:solidFill>
                  <a:srgbClr val="161610"/>
                </a:solidFill>
                <a:latin typeface="Arial"/>
                <a:cs typeface="Arial"/>
              </a:rPr>
              <a:t> </a:t>
            </a:r>
            <a:r>
              <a:rPr dirty="0" sz="2900" spc="114">
                <a:solidFill>
                  <a:srgbClr val="161610"/>
                </a:solidFill>
                <a:latin typeface="Arial"/>
                <a:cs typeface="Arial"/>
              </a:rPr>
              <a:t>upgrade,</a:t>
            </a:r>
            <a:r>
              <a:rPr dirty="0" sz="2900" spc="-90">
                <a:solidFill>
                  <a:srgbClr val="161610"/>
                </a:solidFill>
                <a:latin typeface="Arial"/>
                <a:cs typeface="Arial"/>
              </a:rPr>
              <a:t> </a:t>
            </a:r>
            <a:r>
              <a:rPr dirty="0" sz="2900" spc="-35">
                <a:solidFill>
                  <a:srgbClr val="161610"/>
                </a:solidFill>
                <a:latin typeface="Arial"/>
                <a:cs typeface="Arial"/>
              </a:rPr>
              <a:t>as</a:t>
            </a:r>
            <a:r>
              <a:rPr dirty="0" sz="2900" spc="-90">
                <a:solidFill>
                  <a:srgbClr val="161610"/>
                </a:solidFill>
                <a:latin typeface="Arial"/>
                <a:cs typeface="Arial"/>
              </a:rPr>
              <a:t> </a:t>
            </a:r>
            <a:r>
              <a:rPr dirty="0" sz="2900" spc="114">
                <a:solidFill>
                  <a:srgbClr val="161610"/>
                </a:solidFill>
                <a:latin typeface="Arial"/>
                <a:cs typeface="Arial"/>
              </a:rPr>
              <a:t>brands  </a:t>
            </a:r>
            <a:r>
              <a:rPr dirty="0" sz="2900" spc="145">
                <a:solidFill>
                  <a:srgbClr val="161610"/>
                </a:solidFill>
                <a:latin typeface="Arial"/>
                <a:cs typeface="Arial"/>
              </a:rPr>
              <a:t>and</a:t>
            </a:r>
            <a:r>
              <a:rPr dirty="0" sz="2900" spc="-105">
                <a:solidFill>
                  <a:srgbClr val="161610"/>
                </a:solidFill>
                <a:latin typeface="Arial"/>
                <a:cs typeface="Arial"/>
              </a:rPr>
              <a:t> </a:t>
            </a:r>
            <a:r>
              <a:rPr dirty="0" sz="2900" spc="114">
                <a:solidFill>
                  <a:srgbClr val="161610"/>
                </a:solidFill>
                <a:latin typeface="Arial"/>
                <a:cs typeface="Arial"/>
              </a:rPr>
              <a:t>media</a:t>
            </a:r>
            <a:r>
              <a:rPr dirty="0" sz="2900" spc="-100">
                <a:solidFill>
                  <a:srgbClr val="161610"/>
                </a:solidFill>
                <a:latin typeface="Arial"/>
                <a:cs typeface="Arial"/>
              </a:rPr>
              <a:t> </a:t>
            </a:r>
            <a:r>
              <a:rPr dirty="0" sz="2900" spc="114">
                <a:solidFill>
                  <a:srgbClr val="161610"/>
                </a:solidFill>
                <a:latin typeface="Arial"/>
                <a:cs typeface="Arial"/>
              </a:rPr>
              <a:t>owners</a:t>
            </a:r>
            <a:r>
              <a:rPr dirty="0" sz="2900" spc="-100">
                <a:solidFill>
                  <a:srgbClr val="161610"/>
                </a:solidFill>
                <a:latin typeface="Arial"/>
                <a:cs typeface="Arial"/>
              </a:rPr>
              <a:t> </a:t>
            </a:r>
            <a:r>
              <a:rPr dirty="0" sz="2900" spc="145">
                <a:solidFill>
                  <a:srgbClr val="161610"/>
                </a:solidFill>
                <a:latin typeface="Arial"/>
                <a:cs typeface="Arial"/>
              </a:rPr>
              <a:t>look</a:t>
            </a:r>
            <a:r>
              <a:rPr dirty="0" sz="2900" spc="-100">
                <a:solidFill>
                  <a:srgbClr val="161610"/>
                </a:solidFill>
                <a:latin typeface="Arial"/>
                <a:cs typeface="Arial"/>
              </a:rPr>
              <a:t> </a:t>
            </a:r>
            <a:r>
              <a:rPr dirty="0" sz="2900" spc="95">
                <a:solidFill>
                  <a:srgbClr val="161610"/>
                </a:solidFill>
                <a:latin typeface="Arial"/>
                <a:cs typeface="Arial"/>
              </a:rPr>
              <a:t>for</a:t>
            </a:r>
            <a:r>
              <a:rPr dirty="0" sz="2900" spc="-100">
                <a:solidFill>
                  <a:srgbClr val="161610"/>
                </a:solidFill>
                <a:latin typeface="Arial"/>
                <a:cs typeface="Arial"/>
              </a:rPr>
              <a:t> </a:t>
            </a:r>
            <a:r>
              <a:rPr dirty="0" sz="2900" spc="170">
                <a:solidFill>
                  <a:srgbClr val="161610"/>
                </a:solidFill>
                <a:latin typeface="Arial"/>
                <a:cs typeface="Arial"/>
              </a:rPr>
              <a:t>new</a:t>
            </a:r>
            <a:r>
              <a:rPr dirty="0" sz="2900" spc="-100">
                <a:solidFill>
                  <a:srgbClr val="161610"/>
                </a:solidFill>
                <a:latin typeface="Arial"/>
                <a:cs typeface="Arial"/>
              </a:rPr>
              <a:t> </a:t>
            </a:r>
            <a:r>
              <a:rPr dirty="0" sz="2900" spc="85">
                <a:solidFill>
                  <a:srgbClr val="161610"/>
                </a:solidFill>
                <a:latin typeface="Arial"/>
                <a:cs typeface="Arial"/>
              </a:rPr>
              <a:t>ways</a:t>
            </a:r>
            <a:r>
              <a:rPr dirty="0" sz="2900" spc="-100">
                <a:solidFill>
                  <a:srgbClr val="161610"/>
                </a:solidFill>
                <a:latin typeface="Arial"/>
                <a:cs typeface="Arial"/>
              </a:rPr>
              <a:t> </a:t>
            </a:r>
            <a:r>
              <a:rPr dirty="0" sz="2900" spc="150">
                <a:solidFill>
                  <a:srgbClr val="161610"/>
                </a:solidFill>
                <a:latin typeface="Arial"/>
                <a:cs typeface="Arial"/>
              </a:rPr>
              <a:t>to</a:t>
            </a:r>
            <a:r>
              <a:rPr dirty="0" sz="2900" spc="-100">
                <a:solidFill>
                  <a:srgbClr val="161610"/>
                </a:solidFill>
                <a:latin typeface="Arial"/>
                <a:cs typeface="Arial"/>
              </a:rPr>
              <a:t> </a:t>
            </a:r>
            <a:r>
              <a:rPr dirty="0" sz="2900" spc="80">
                <a:solidFill>
                  <a:srgbClr val="161610"/>
                </a:solidFill>
                <a:latin typeface="Arial"/>
                <a:cs typeface="Arial"/>
              </a:rPr>
              <a:t>ensure  </a:t>
            </a:r>
            <a:r>
              <a:rPr dirty="0" sz="2900" spc="140">
                <a:solidFill>
                  <a:srgbClr val="161610"/>
                </a:solidFill>
                <a:latin typeface="Arial"/>
                <a:cs typeface="Arial"/>
              </a:rPr>
              <a:t>proof </a:t>
            </a:r>
            <a:r>
              <a:rPr dirty="0" sz="2900" spc="114">
                <a:solidFill>
                  <a:srgbClr val="161610"/>
                </a:solidFill>
                <a:latin typeface="Arial"/>
                <a:cs typeface="Arial"/>
              </a:rPr>
              <a:t>of</a:t>
            </a:r>
            <a:r>
              <a:rPr dirty="0" sz="2900" spc="-345">
                <a:solidFill>
                  <a:srgbClr val="161610"/>
                </a:solidFill>
                <a:latin typeface="Arial"/>
                <a:cs typeface="Arial"/>
              </a:rPr>
              <a:t> </a:t>
            </a:r>
            <a:r>
              <a:rPr dirty="0" sz="2900" spc="95">
                <a:solidFill>
                  <a:srgbClr val="161610"/>
                </a:solidFill>
                <a:latin typeface="Arial"/>
                <a:cs typeface="Arial"/>
              </a:rPr>
              <a:t>performance.</a:t>
            </a:r>
            <a:endParaRPr sz="2900">
              <a:latin typeface="Arial"/>
              <a:cs typeface="Arial"/>
            </a:endParaRPr>
          </a:p>
          <a:p>
            <a:pPr marL="12700" marR="224154">
              <a:lnSpc>
                <a:spcPct val="129299"/>
              </a:lnSpc>
              <a:tabLst>
                <a:tab pos="3698240" algn="l"/>
              </a:tabLst>
            </a:pPr>
            <a:r>
              <a:rPr dirty="0" sz="2900" spc="135">
                <a:solidFill>
                  <a:srgbClr val="161610"/>
                </a:solidFill>
                <a:latin typeface="Arial"/>
                <a:cs typeface="Arial"/>
              </a:rPr>
              <a:t>Out</a:t>
            </a:r>
            <a:r>
              <a:rPr dirty="0" sz="2100" spc="135">
                <a:solidFill>
                  <a:srgbClr val="161610"/>
                </a:solidFill>
                <a:latin typeface="Arial"/>
                <a:cs typeface="Arial"/>
              </a:rPr>
              <a:t>-</a:t>
            </a:r>
            <a:r>
              <a:rPr dirty="0" sz="2900" spc="135">
                <a:solidFill>
                  <a:srgbClr val="161610"/>
                </a:solidFill>
                <a:latin typeface="Arial"/>
                <a:cs typeface="Arial"/>
              </a:rPr>
              <a:t>of</a:t>
            </a:r>
            <a:r>
              <a:rPr dirty="0" sz="2100" spc="135">
                <a:solidFill>
                  <a:srgbClr val="161610"/>
                </a:solidFill>
                <a:latin typeface="Arial"/>
                <a:cs typeface="Arial"/>
              </a:rPr>
              <a:t>-</a:t>
            </a:r>
            <a:r>
              <a:rPr dirty="0" sz="2900" spc="135">
                <a:solidFill>
                  <a:srgbClr val="161610"/>
                </a:solidFill>
                <a:latin typeface="Arial"/>
                <a:cs typeface="Arial"/>
              </a:rPr>
              <a:t>home </a:t>
            </a:r>
            <a:r>
              <a:rPr dirty="0" sz="2900" spc="90">
                <a:solidFill>
                  <a:srgbClr val="161610"/>
                </a:solidFill>
                <a:latin typeface="Arial"/>
                <a:cs typeface="Arial"/>
              </a:rPr>
              <a:t>displays have </a:t>
            </a:r>
            <a:r>
              <a:rPr dirty="0" sz="2900" spc="125">
                <a:solidFill>
                  <a:srgbClr val="161610"/>
                </a:solidFill>
                <a:latin typeface="Arial"/>
                <a:cs typeface="Arial"/>
              </a:rPr>
              <a:t>typically </a:t>
            </a:r>
            <a:r>
              <a:rPr dirty="0" sz="2900" spc="90">
                <a:solidFill>
                  <a:srgbClr val="161610"/>
                </a:solidFill>
                <a:latin typeface="Arial"/>
                <a:cs typeface="Arial"/>
              </a:rPr>
              <a:t>suffered  </a:t>
            </a:r>
            <a:r>
              <a:rPr dirty="0" sz="2900" spc="95">
                <a:solidFill>
                  <a:srgbClr val="161610"/>
                </a:solidFill>
                <a:latin typeface="Arial"/>
                <a:cs typeface="Arial"/>
              </a:rPr>
              <a:t>because</a:t>
            </a:r>
            <a:r>
              <a:rPr dirty="0" sz="2900" spc="-100">
                <a:solidFill>
                  <a:srgbClr val="161610"/>
                </a:solidFill>
                <a:latin typeface="Arial"/>
                <a:cs typeface="Arial"/>
              </a:rPr>
              <a:t> </a:t>
            </a:r>
            <a:r>
              <a:rPr dirty="0" sz="2900" spc="105">
                <a:solidFill>
                  <a:srgbClr val="161610"/>
                </a:solidFill>
                <a:latin typeface="Arial"/>
                <a:cs typeface="Arial"/>
              </a:rPr>
              <a:t>simple</a:t>
            </a:r>
            <a:r>
              <a:rPr dirty="0" sz="2900" spc="-100">
                <a:solidFill>
                  <a:srgbClr val="161610"/>
                </a:solidFill>
                <a:latin typeface="Arial"/>
                <a:cs typeface="Arial"/>
              </a:rPr>
              <a:t> </a:t>
            </a:r>
            <a:r>
              <a:rPr dirty="0" sz="2900" spc="140">
                <a:solidFill>
                  <a:srgbClr val="161610"/>
                </a:solidFill>
                <a:latin typeface="Arial"/>
                <a:cs typeface="Arial"/>
              </a:rPr>
              <a:t>things</a:t>
            </a:r>
            <a:r>
              <a:rPr dirty="0" sz="2900" spc="-100">
                <a:solidFill>
                  <a:srgbClr val="161610"/>
                </a:solidFill>
                <a:latin typeface="Arial"/>
                <a:cs typeface="Arial"/>
              </a:rPr>
              <a:t> </a:t>
            </a:r>
            <a:r>
              <a:rPr dirty="0" sz="2900" spc="100">
                <a:solidFill>
                  <a:srgbClr val="161610"/>
                </a:solidFill>
                <a:latin typeface="Arial"/>
                <a:cs typeface="Arial"/>
              </a:rPr>
              <a:t>like</a:t>
            </a:r>
            <a:r>
              <a:rPr dirty="0" sz="2900" spc="-100">
                <a:solidFill>
                  <a:srgbClr val="161610"/>
                </a:solidFill>
                <a:latin typeface="Arial"/>
                <a:cs typeface="Arial"/>
              </a:rPr>
              <a:t> </a:t>
            </a:r>
            <a:r>
              <a:rPr dirty="0" sz="2900" spc="135">
                <a:solidFill>
                  <a:srgbClr val="161610"/>
                </a:solidFill>
                <a:latin typeface="Arial"/>
                <a:cs typeface="Arial"/>
              </a:rPr>
              <a:t>torn</a:t>
            </a:r>
            <a:r>
              <a:rPr dirty="0" sz="2900" spc="-95">
                <a:solidFill>
                  <a:srgbClr val="161610"/>
                </a:solidFill>
                <a:latin typeface="Arial"/>
                <a:cs typeface="Arial"/>
              </a:rPr>
              <a:t> </a:t>
            </a:r>
            <a:r>
              <a:rPr dirty="0" sz="2900" spc="65">
                <a:solidFill>
                  <a:srgbClr val="161610"/>
                </a:solidFill>
                <a:latin typeface="Arial"/>
                <a:cs typeface="Arial"/>
              </a:rPr>
              <a:t>ads</a:t>
            </a:r>
            <a:r>
              <a:rPr dirty="0" sz="2900" spc="-100">
                <a:solidFill>
                  <a:srgbClr val="161610"/>
                </a:solidFill>
                <a:latin typeface="Arial"/>
                <a:cs typeface="Arial"/>
              </a:rPr>
              <a:t> </a:t>
            </a:r>
            <a:r>
              <a:rPr dirty="0" sz="2900" spc="95">
                <a:solidFill>
                  <a:srgbClr val="161610"/>
                </a:solidFill>
                <a:latin typeface="Arial"/>
                <a:cs typeface="Arial"/>
              </a:rPr>
              <a:t>or</a:t>
            </a:r>
            <a:r>
              <a:rPr dirty="0" sz="2900" spc="-100">
                <a:solidFill>
                  <a:srgbClr val="161610"/>
                </a:solidFill>
                <a:latin typeface="Arial"/>
                <a:cs typeface="Arial"/>
              </a:rPr>
              <a:t> </a:t>
            </a:r>
            <a:r>
              <a:rPr dirty="0" sz="2900" spc="105">
                <a:solidFill>
                  <a:srgbClr val="161610"/>
                </a:solidFill>
                <a:latin typeface="Arial"/>
                <a:cs typeface="Arial"/>
              </a:rPr>
              <a:t>electric  </a:t>
            </a:r>
            <a:r>
              <a:rPr dirty="0" sz="2900" spc="125">
                <a:solidFill>
                  <a:srgbClr val="161610"/>
                </a:solidFill>
                <a:latin typeface="Arial"/>
                <a:cs typeface="Arial"/>
              </a:rPr>
              <a:t>lights </a:t>
            </a:r>
            <a:r>
              <a:rPr dirty="0" sz="2900" spc="165">
                <a:solidFill>
                  <a:srgbClr val="161610"/>
                </a:solidFill>
                <a:latin typeface="Arial"/>
                <a:cs typeface="Arial"/>
              </a:rPr>
              <a:t>not being </a:t>
            </a:r>
            <a:r>
              <a:rPr dirty="0" sz="2900" spc="190">
                <a:solidFill>
                  <a:srgbClr val="161610"/>
                </a:solidFill>
                <a:latin typeface="Arial"/>
                <a:cs typeface="Arial"/>
              </a:rPr>
              <a:t>put </a:t>
            </a:r>
            <a:r>
              <a:rPr dirty="0" sz="2900" spc="170">
                <a:solidFill>
                  <a:srgbClr val="161610"/>
                </a:solidFill>
                <a:latin typeface="Arial"/>
                <a:cs typeface="Arial"/>
              </a:rPr>
              <a:t>on </a:t>
            </a:r>
            <a:r>
              <a:rPr dirty="0" sz="2900" spc="70">
                <a:solidFill>
                  <a:srgbClr val="161610"/>
                </a:solidFill>
                <a:latin typeface="Arial"/>
                <a:cs typeface="Arial"/>
              </a:rPr>
              <a:t>at </a:t>
            </a:r>
            <a:r>
              <a:rPr dirty="0" sz="2900" spc="175">
                <a:solidFill>
                  <a:srgbClr val="161610"/>
                </a:solidFill>
                <a:latin typeface="Arial"/>
                <a:cs typeface="Arial"/>
              </a:rPr>
              <a:t>night </a:t>
            </a:r>
            <a:r>
              <a:rPr dirty="0" sz="2900" spc="90">
                <a:solidFill>
                  <a:srgbClr val="161610"/>
                </a:solidFill>
                <a:latin typeface="Arial"/>
                <a:cs typeface="Arial"/>
              </a:rPr>
              <a:t>affect </a:t>
            </a:r>
            <a:r>
              <a:rPr dirty="0" sz="2900" spc="130">
                <a:solidFill>
                  <a:srgbClr val="161610"/>
                </a:solidFill>
                <a:latin typeface="Arial"/>
                <a:cs typeface="Arial"/>
              </a:rPr>
              <a:t>the  </a:t>
            </a:r>
            <a:r>
              <a:rPr dirty="0" sz="2900" spc="75">
                <a:solidFill>
                  <a:srgbClr val="161610"/>
                </a:solidFill>
                <a:latin typeface="Arial"/>
                <a:cs typeface="Arial"/>
              </a:rPr>
              <a:t>usefulness </a:t>
            </a:r>
            <a:r>
              <a:rPr dirty="0" sz="2900" spc="114">
                <a:solidFill>
                  <a:srgbClr val="161610"/>
                </a:solidFill>
                <a:latin typeface="Arial"/>
                <a:cs typeface="Arial"/>
              </a:rPr>
              <a:t>of </a:t>
            </a:r>
            <a:r>
              <a:rPr dirty="0" sz="2900" spc="-20">
                <a:solidFill>
                  <a:srgbClr val="161610"/>
                </a:solidFill>
                <a:latin typeface="Arial"/>
                <a:cs typeface="Arial"/>
              </a:rPr>
              <a:t>a </a:t>
            </a:r>
            <a:r>
              <a:rPr dirty="0" sz="2900" spc="110">
                <a:solidFill>
                  <a:srgbClr val="161610"/>
                </a:solidFill>
                <a:latin typeface="Arial"/>
                <a:cs typeface="Arial"/>
              </a:rPr>
              <a:t>campaign. </a:t>
            </a:r>
            <a:r>
              <a:rPr dirty="0" sz="2900" spc="70">
                <a:solidFill>
                  <a:srgbClr val="161610"/>
                </a:solidFill>
                <a:latin typeface="Arial"/>
                <a:cs typeface="Arial"/>
              </a:rPr>
              <a:t>Brands </a:t>
            </a:r>
            <a:r>
              <a:rPr dirty="0" sz="2900" spc="145">
                <a:solidFill>
                  <a:srgbClr val="161610"/>
                </a:solidFill>
                <a:latin typeface="Arial"/>
                <a:cs typeface="Arial"/>
              </a:rPr>
              <a:t>and  </a:t>
            </a:r>
            <a:r>
              <a:rPr dirty="0" sz="2900" spc="110">
                <a:solidFill>
                  <a:srgbClr val="161610"/>
                </a:solidFill>
                <a:latin typeface="Arial"/>
                <a:cs typeface="Arial"/>
              </a:rPr>
              <a:t>advertising </a:t>
            </a:r>
            <a:r>
              <a:rPr dirty="0" sz="2900" spc="95">
                <a:solidFill>
                  <a:srgbClr val="161610"/>
                </a:solidFill>
                <a:latin typeface="Arial"/>
                <a:cs typeface="Arial"/>
              </a:rPr>
              <a:t>agencies </a:t>
            </a:r>
            <a:r>
              <a:rPr dirty="0" sz="2900" spc="85">
                <a:solidFill>
                  <a:srgbClr val="161610"/>
                </a:solidFill>
                <a:latin typeface="Arial"/>
                <a:cs typeface="Arial"/>
              </a:rPr>
              <a:t>still </a:t>
            </a:r>
            <a:r>
              <a:rPr dirty="0" sz="2900" spc="80">
                <a:solidFill>
                  <a:srgbClr val="161610"/>
                </a:solidFill>
                <a:latin typeface="Arial"/>
                <a:cs typeface="Arial"/>
              </a:rPr>
              <a:t>rely </a:t>
            </a:r>
            <a:r>
              <a:rPr dirty="0" sz="2900" spc="170">
                <a:solidFill>
                  <a:srgbClr val="161610"/>
                </a:solidFill>
                <a:latin typeface="Arial"/>
                <a:cs typeface="Arial"/>
              </a:rPr>
              <a:t>on </a:t>
            </a:r>
            <a:r>
              <a:rPr dirty="0" sz="2900" spc="150">
                <a:solidFill>
                  <a:srgbClr val="161610"/>
                </a:solidFill>
                <a:latin typeface="Arial"/>
                <a:cs typeface="Arial"/>
              </a:rPr>
              <a:t>people </a:t>
            </a:r>
            <a:r>
              <a:rPr dirty="0" sz="2900" spc="170">
                <a:solidFill>
                  <a:srgbClr val="161610"/>
                </a:solidFill>
                <a:latin typeface="Arial"/>
                <a:cs typeface="Arial"/>
              </a:rPr>
              <a:t>on  </a:t>
            </a:r>
            <a:r>
              <a:rPr dirty="0" sz="2900" spc="95">
                <a:solidFill>
                  <a:srgbClr val="161610"/>
                </a:solidFill>
                <a:latin typeface="Arial"/>
                <a:cs typeface="Arial"/>
              </a:rPr>
              <a:t>bikes </a:t>
            </a:r>
            <a:r>
              <a:rPr dirty="0" sz="2900" spc="140">
                <a:solidFill>
                  <a:srgbClr val="161610"/>
                </a:solidFill>
                <a:latin typeface="Arial"/>
                <a:cs typeface="Arial"/>
              </a:rPr>
              <a:t>taking </a:t>
            </a:r>
            <a:r>
              <a:rPr dirty="0" sz="2900" spc="110">
                <a:solidFill>
                  <a:srgbClr val="161610"/>
                </a:solidFill>
                <a:latin typeface="Arial"/>
                <a:cs typeface="Arial"/>
              </a:rPr>
              <a:t>pictures </a:t>
            </a:r>
            <a:r>
              <a:rPr dirty="0" sz="2900" spc="114">
                <a:solidFill>
                  <a:srgbClr val="161610"/>
                </a:solidFill>
                <a:latin typeface="Arial"/>
                <a:cs typeface="Arial"/>
              </a:rPr>
              <a:t>of </a:t>
            </a:r>
            <a:r>
              <a:rPr dirty="0" sz="2900" spc="130">
                <a:solidFill>
                  <a:srgbClr val="161610"/>
                </a:solidFill>
                <a:latin typeface="Arial"/>
                <a:cs typeface="Arial"/>
              </a:rPr>
              <a:t>hoardings </a:t>
            </a:r>
            <a:r>
              <a:rPr dirty="0" sz="2900" spc="150">
                <a:solidFill>
                  <a:srgbClr val="161610"/>
                </a:solidFill>
                <a:latin typeface="Arial"/>
                <a:cs typeface="Arial"/>
              </a:rPr>
              <a:t>to </a:t>
            </a:r>
            <a:r>
              <a:rPr dirty="0" sz="2900" spc="80">
                <a:solidFill>
                  <a:srgbClr val="161610"/>
                </a:solidFill>
                <a:latin typeface="Arial"/>
                <a:cs typeface="Arial"/>
              </a:rPr>
              <a:t>ensure  </a:t>
            </a:r>
            <a:r>
              <a:rPr dirty="0" sz="2900" spc="125">
                <a:solidFill>
                  <a:srgbClr val="161610"/>
                </a:solidFill>
                <a:latin typeface="Arial"/>
                <a:cs typeface="Arial"/>
              </a:rPr>
              <a:t>that they</a:t>
            </a:r>
            <a:r>
              <a:rPr dirty="0" sz="2900" spc="-305">
                <a:solidFill>
                  <a:srgbClr val="161610"/>
                </a:solidFill>
                <a:latin typeface="Arial"/>
                <a:cs typeface="Arial"/>
              </a:rPr>
              <a:t> </a:t>
            </a:r>
            <a:r>
              <a:rPr dirty="0" sz="2900" spc="30">
                <a:solidFill>
                  <a:srgbClr val="161610"/>
                </a:solidFill>
                <a:latin typeface="Arial"/>
                <a:cs typeface="Arial"/>
              </a:rPr>
              <a:t>are</a:t>
            </a:r>
            <a:r>
              <a:rPr dirty="0" sz="2900" spc="-90">
                <a:solidFill>
                  <a:srgbClr val="161610"/>
                </a:solidFill>
                <a:latin typeface="Arial"/>
                <a:cs typeface="Arial"/>
              </a:rPr>
              <a:t> </a:t>
            </a:r>
            <a:r>
              <a:rPr dirty="0" sz="2900" spc="165">
                <a:solidFill>
                  <a:srgbClr val="161610"/>
                </a:solidFill>
                <a:latin typeface="Arial"/>
                <a:cs typeface="Arial"/>
              </a:rPr>
              <a:t>getting	</a:t>
            </a:r>
            <a:r>
              <a:rPr dirty="0" sz="2900" spc="155">
                <a:solidFill>
                  <a:srgbClr val="161610"/>
                </a:solidFill>
                <a:latin typeface="Arial"/>
                <a:cs typeface="Arial"/>
              </a:rPr>
              <a:t>what</a:t>
            </a:r>
            <a:r>
              <a:rPr dirty="0" sz="2900" spc="-110">
                <a:solidFill>
                  <a:srgbClr val="161610"/>
                </a:solidFill>
                <a:latin typeface="Arial"/>
                <a:cs typeface="Arial"/>
              </a:rPr>
              <a:t> </a:t>
            </a:r>
            <a:r>
              <a:rPr dirty="0" sz="2900" spc="125">
                <a:solidFill>
                  <a:srgbClr val="161610"/>
                </a:solidFill>
                <a:latin typeface="Arial"/>
                <a:cs typeface="Arial"/>
              </a:rPr>
              <a:t>they</a:t>
            </a:r>
            <a:r>
              <a:rPr dirty="0" sz="2900" spc="-110">
                <a:solidFill>
                  <a:srgbClr val="161610"/>
                </a:solidFill>
                <a:latin typeface="Arial"/>
                <a:cs typeface="Arial"/>
              </a:rPr>
              <a:t> </a:t>
            </a:r>
            <a:r>
              <a:rPr dirty="0" sz="2900" spc="90">
                <a:solidFill>
                  <a:srgbClr val="161610"/>
                </a:solidFill>
                <a:latin typeface="Arial"/>
                <a:cs typeface="Arial"/>
              </a:rPr>
              <a:t>have</a:t>
            </a:r>
            <a:r>
              <a:rPr dirty="0" sz="2900" spc="-110">
                <a:solidFill>
                  <a:srgbClr val="161610"/>
                </a:solidFill>
                <a:latin typeface="Arial"/>
                <a:cs typeface="Arial"/>
              </a:rPr>
              <a:t> </a:t>
            </a:r>
            <a:r>
              <a:rPr dirty="0" sz="2900" spc="145">
                <a:solidFill>
                  <a:srgbClr val="161610"/>
                </a:solidFill>
                <a:latin typeface="Arial"/>
                <a:cs typeface="Arial"/>
              </a:rPr>
              <a:t>paid</a:t>
            </a:r>
            <a:r>
              <a:rPr dirty="0" sz="2900" spc="-110">
                <a:solidFill>
                  <a:srgbClr val="161610"/>
                </a:solidFill>
                <a:latin typeface="Arial"/>
                <a:cs typeface="Arial"/>
              </a:rPr>
              <a:t> </a:t>
            </a:r>
            <a:r>
              <a:rPr dirty="0" sz="2900" spc="40">
                <a:solidFill>
                  <a:srgbClr val="161610"/>
                </a:solidFill>
                <a:latin typeface="Arial"/>
                <a:cs typeface="Arial"/>
              </a:rPr>
              <a:t>for.</a:t>
            </a:r>
            <a:endParaRPr sz="2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18533" y="2356115"/>
            <a:ext cx="1774825" cy="578485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algn="ctr">
              <a:lnSpc>
                <a:spcPts val="6050"/>
              </a:lnSpc>
            </a:pPr>
            <a:r>
              <a:rPr dirty="0" sz="6100" spc="-125">
                <a:solidFill>
                  <a:srgbClr val="F4F5F7"/>
                </a:solidFill>
                <a:latin typeface="Arial Black"/>
                <a:cs typeface="Arial Black"/>
              </a:rPr>
              <a:t>PROJECT</a:t>
            </a:r>
            <a:endParaRPr sz="61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330"/>
              </a:spcBef>
            </a:pPr>
            <a:r>
              <a:rPr dirty="0" sz="6100" spc="-135">
                <a:solidFill>
                  <a:srgbClr val="F4F5F7"/>
                </a:solidFill>
                <a:latin typeface="Arial Black"/>
                <a:cs typeface="Arial Black"/>
              </a:rPr>
              <a:t>DESCRIPTION</a:t>
            </a:r>
            <a:endParaRPr sz="610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633485" y="818756"/>
            <a:ext cx="9124950" cy="8858250"/>
          </a:xfrm>
          <a:custGeom>
            <a:avLst/>
            <a:gdLst/>
            <a:ahLst/>
            <a:cxnLst/>
            <a:rect l="l" t="t" r="r" b="b"/>
            <a:pathLst>
              <a:path w="9124950" h="8858250">
                <a:moveTo>
                  <a:pt x="0" y="0"/>
                </a:moveTo>
                <a:lnTo>
                  <a:pt x="9124950" y="0"/>
                </a:lnTo>
                <a:lnTo>
                  <a:pt x="9124950" y="8858250"/>
                </a:lnTo>
                <a:lnTo>
                  <a:pt x="0" y="8858250"/>
                </a:lnTo>
                <a:lnTo>
                  <a:pt x="0" y="0"/>
                </a:lnTo>
                <a:close/>
              </a:path>
            </a:pathLst>
          </a:custGeom>
          <a:solidFill>
            <a:srgbClr val="F4F5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837142" y="1346631"/>
            <a:ext cx="8779510" cy="7454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58445">
              <a:lnSpc>
                <a:spcPct val="129299"/>
              </a:lnSpc>
              <a:spcBef>
                <a:spcPts val="100"/>
              </a:spcBef>
            </a:pPr>
            <a:r>
              <a:rPr dirty="0" sz="2900" spc="105">
                <a:solidFill>
                  <a:srgbClr val="161610"/>
                </a:solidFill>
                <a:latin typeface="Arial"/>
                <a:cs typeface="Arial"/>
              </a:rPr>
              <a:t>The </a:t>
            </a:r>
            <a:r>
              <a:rPr dirty="0" sz="2900" spc="60">
                <a:solidFill>
                  <a:srgbClr val="161610"/>
                </a:solidFill>
                <a:latin typeface="Arial"/>
                <a:cs typeface="Arial"/>
              </a:rPr>
              <a:t>use </a:t>
            </a:r>
            <a:r>
              <a:rPr dirty="0" sz="2900" spc="114">
                <a:solidFill>
                  <a:srgbClr val="161610"/>
                </a:solidFill>
                <a:latin typeface="Arial"/>
                <a:cs typeface="Arial"/>
              </a:rPr>
              <a:t>of </a:t>
            </a:r>
            <a:r>
              <a:rPr dirty="0" sz="2900" spc="45">
                <a:solidFill>
                  <a:srgbClr val="161610"/>
                </a:solidFill>
                <a:latin typeface="Arial"/>
                <a:cs typeface="Arial"/>
              </a:rPr>
              <a:t>Smart </a:t>
            </a:r>
            <a:r>
              <a:rPr dirty="0" sz="2900" spc="110">
                <a:solidFill>
                  <a:srgbClr val="161610"/>
                </a:solidFill>
                <a:latin typeface="Arial"/>
                <a:cs typeface="Arial"/>
              </a:rPr>
              <a:t>boards </a:t>
            </a:r>
            <a:r>
              <a:rPr dirty="0" sz="2900" spc="40">
                <a:solidFill>
                  <a:srgbClr val="161610"/>
                </a:solidFill>
                <a:latin typeface="Arial"/>
                <a:cs typeface="Arial"/>
              </a:rPr>
              <a:t>has </a:t>
            </a:r>
            <a:r>
              <a:rPr dirty="0" sz="2900" spc="155">
                <a:solidFill>
                  <a:srgbClr val="161610"/>
                </a:solidFill>
                <a:latin typeface="Arial"/>
                <a:cs typeface="Arial"/>
              </a:rPr>
              <a:t>widely </a:t>
            </a:r>
            <a:r>
              <a:rPr dirty="0" sz="2900" spc="90">
                <a:solidFill>
                  <a:srgbClr val="161610"/>
                </a:solidFill>
                <a:latin typeface="Arial"/>
                <a:cs typeface="Arial"/>
              </a:rPr>
              <a:t>increased  </a:t>
            </a:r>
            <a:r>
              <a:rPr dirty="0" sz="2900" spc="80">
                <a:solidFill>
                  <a:srgbClr val="161610"/>
                </a:solidFill>
                <a:latin typeface="Arial"/>
                <a:cs typeface="Arial"/>
              </a:rPr>
              <a:t>these </a:t>
            </a:r>
            <a:r>
              <a:rPr dirty="0" sz="2900" spc="40">
                <a:solidFill>
                  <a:srgbClr val="161610"/>
                </a:solidFill>
                <a:latin typeface="Arial"/>
                <a:cs typeface="Arial"/>
              </a:rPr>
              <a:t>days. </a:t>
            </a:r>
            <a:r>
              <a:rPr dirty="0" sz="2900" spc="105">
                <a:solidFill>
                  <a:srgbClr val="161610"/>
                </a:solidFill>
                <a:latin typeface="Arial"/>
                <a:cs typeface="Arial"/>
              </a:rPr>
              <a:t>The </a:t>
            </a:r>
            <a:r>
              <a:rPr dirty="0" sz="2900" spc="120">
                <a:solidFill>
                  <a:srgbClr val="161610"/>
                </a:solidFill>
                <a:latin typeface="Arial"/>
                <a:cs typeface="Arial"/>
              </a:rPr>
              <a:t>applications </a:t>
            </a:r>
            <a:r>
              <a:rPr dirty="0" sz="2900" spc="125">
                <a:solidFill>
                  <a:srgbClr val="161610"/>
                </a:solidFill>
                <a:latin typeface="Arial"/>
                <a:cs typeface="Arial"/>
              </a:rPr>
              <a:t>that </a:t>
            </a:r>
            <a:r>
              <a:rPr dirty="0" sz="2900" spc="110">
                <a:solidFill>
                  <a:srgbClr val="161610"/>
                </a:solidFill>
                <a:latin typeface="Arial"/>
                <a:cs typeface="Arial"/>
              </a:rPr>
              <a:t>can </a:t>
            </a:r>
            <a:r>
              <a:rPr dirty="0" sz="2900" spc="140">
                <a:solidFill>
                  <a:srgbClr val="161610"/>
                </a:solidFill>
                <a:latin typeface="Arial"/>
                <a:cs typeface="Arial"/>
              </a:rPr>
              <a:t>be  </a:t>
            </a:r>
            <a:r>
              <a:rPr dirty="0" sz="2900" spc="150">
                <a:solidFill>
                  <a:srgbClr val="161610"/>
                </a:solidFill>
                <a:latin typeface="Arial"/>
                <a:cs typeface="Arial"/>
              </a:rPr>
              <a:t>developed </a:t>
            </a:r>
            <a:r>
              <a:rPr dirty="0" sz="2900" spc="135">
                <a:solidFill>
                  <a:srgbClr val="161610"/>
                </a:solidFill>
                <a:latin typeface="Arial"/>
                <a:cs typeface="Arial"/>
              </a:rPr>
              <a:t>using </a:t>
            </a:r>
            <a:r>
              <a:rPr dirty="0" sz="2900" spc="80">
                <a:solidFill>
                  <a:srgbClr val="161610"/>
                </a:solidFill>
                <a:latin typeface="Arial"/>
                <a:cs typeface="Arial"/>
              </a:rPr>
              <a:t>these </a:t>
            </a:r>
            <a:r>
              <a:rPr dirty="0" sz="2900" spc="65">
                <a:solidFill>
                  <a:srgbClr val="161610"/>
                </a:solidFill>
                <a:latin typeface="Arial"/>
                <a:cs typeface="Arial"/>
              </a:rPr>
              <a:t>smart </a:t>
            </a:r>
            <a:r>
              <a:rPr dirty="0" sz="2900" spc="110">
                <a:solidFill>
                  <a:srgbClr val="161610"/>
                </a:solidFill>
                <a:latin typeface="Arial"/>
                <a:cs typeface="Arial"/>
              </a:rPr>
              <a:t>boards </a:t>
            </a:r>
            <a:r>
              <a:rPr dirty="0" sz="2900" spc="90">
                <a:solidFill>
                  <a:srgbClr val="161610"/>
                </a:solidFill>
                <a:latin typeface="Arial"/>
                <a:cs typeface="Arial"/>
              </a:rPr>
              <a:t>have </a:t>
            </a:r>
            <a:r>
              <a:rPr dirty="0" sz="2900" spc="135">
                <a:solidFill>
                  <a:srgbClr val="161610"/>
                </a:solidFill>
                <a:latin typeface="Arial"/>
                <a:cs typeface="Arial"/>
              </a:rPr>
              <a:t>been  </a:t>
            </a:r>
            <a:r>
              <a:rPr dirty="0" sz="2900" spc="105">
                <a:solidFill>
                  <a:srgbClr val="161610"/>
                </a:solidFill>
                <a:latin typeface="Arial"/>
                <a:cs typeface="Arial"/>
              </a:rPr>
              <a:t>increasing</a:t>
            </a:r>
            <a:r>
              <a:rPr dirty="0" sz="2900" spc="-95">
                <a:solidFill>
                  <a:srgbClr val="161610"/>
                </a:solidFill>
                <a:latin typeface="Arial"/>
                <a:cs typeface="Arial"/>
              </a:rPr>
              <a:t> </a:t>
            </a:r>
            <a:r>
              <a:rPr dirty="0" sz="2900" spc="114">
                <a:solidFill>
                  <a:srgbClr val="161610"/>
                </a:solidFill>
                <a:latin typeface="Arial"/>
                <a:cs typeface="Arial"/>
              </a:rPr>
              <a:t>day</a:t>
            </a:r>
            <a:r>
              <a:rPr dirty="0" sz="2100" spc="114">
                <a:solidFill>
                  <a:srgbClr val="161610"/>
                </a:solidFill>
                <a:latin typeface="Arial"/>
                <a:cs typeface="Arial"/>
              </a:rPr>
              <a:t>-</a:t>
            </a:r>
            <a:r>
              <a:rPr dirty="0" sz="2900" spc="114">
                <a:solidFill>
                  <a:srgbClr val="161610"/>
                </a:solidFill>
                <a:latin typeface="Arial"/>
                <a:cs typeface="Arial"/>
              </a:rPr>
              <a:t>by</a:t>
            </a:r>
            <a:r>
              <a:rPr dirty="0" sz="2100" spc="114">
                <a:solidFill>
                  <a:srgbClr val="161610"/>
                </a:solidFill>
                <a:latin typeface="Arial"/>
                <a:cs typeface="Arial"/>
              </a:rPr>
              <a:t>-</a:t>
            </a:r>
            <a:r>
              <a:rPr dirty="0" sz="2900" spc="114">
                <a:solidFill>
                  <a:srgbClr val="161610"/>
                </a:solidFill>
                <a:latin typeface="Arial"/>
                <a:cs typeface="Arial"/>
              </a:rPr>
              <a:t>day.</a:t>
            </a:r>
            <a:r>
              <a:rPr dirty="0" sz="2900" spc="-95">
                <a:solidFill>
                  <a:srgbClr val="161610"/>
                </a:solidFill>
                <a:latin typeface="Arial"/>
                <a:cs typeface="Arial"/>
              </a:rPr>
              <a:t> </a:t>
            </a:r>
            <a:r>
              <a:rPr dirty="0" sz="2900" spc="45">
                <a:solidFill>
                  <a:srgbClr val="161610"/>
                </a:solidFill>
                <a:latin typeface="Arial"/>
                <a:cs typeface="Arial"/>
              </a:rPr>
              <a:t>Smart</a:t>
            </a:r>
            <a:r>
              <a:rPr dirty="0" sz="2900" spc="-95">
                <a:solidFill>
                  <a:srgbClr val="161610"/>
                </a:solidFill>
                <a:latin typeface="Arial"/>
                <a:cs typeface="Arial"/>
              </a:rPr>
              <a:t> </a:t>
            </a:r>
            <a:r>
              <a:rPr dirty="0" sz="2900" spc="125">
                <a:solidFill>
                  <a:srgbClr val="161610"/>
                </a:solidFill>
                <a:latin typeface="Arial"/>
                <a:cs typeface="Arial"/>
              </a:rPr>
              <a:t>billboards</a:t>
            </a:r>
            <a:r>
              <a:rPr dirty="0" sz="2900" spc="-90">
                <a:solidFill>
                  <a:srgbClr val="161610"/>
                </a:solidFill>
                <a:latin typeface="Arial"/>
                <a:cs typeface="Arial"/>
              </a:rPr>
              <a:t> </a:t>
            </a:r>
            <a:r>
              <a:rPr dirty="0" sz="2900" spc="110">
                <a:solidFill>
                  <a:srgbClr val="161610"/>
                </a:solidFill>
                <a:latin typeface="Arial"/>
                <a:cs typeface="Arial"/>
              </a:rPr>
              <a:t>can</a:t>
            </a:r>
            <a:r>
              <a:rPr dirty="0" sz="2900" spc="-95">
                <a:solidFill>
                  <a:srgbClr val="161610"/>
                </a:solidFill>
                <a:latin typeface="Arial"/>
                <a:cs typeface="Arial"/>
              </a:rPr>
              <a:t> </a:t>
            </a:r>
            <a:r>
              <a:rPr dirty="0" sz="2900" spc="55">
                <a:solidFill>
                  <a:srgbClr val="161610"/>
                </a:solidFill>
                <a:latin typeface="Arial"/>
                <a:cs typeface="Arial"/>
              </a:rPr>
              <a:t>also  </a:t>
            </a:r>
            <a:r>
              <a:rPr dirty="0" sz="2900" spc="110">
                <a:solidFill>
                  <a:srgbClr val="161610"/>
                </a:solidFill>
                <a:latin typeface="Arial"/>
                <a:cs typeface="Arial"/>
              </a:rPr>
              <a:t>target </a:t>
            </a:r>
            <a:r>
              <a:rPr dirty="0" sz="2900" spc="95">
                <a:solidFill>
                  <a:srgbClr val="161610"/>
                </a:solidFill>
                <a:latin typeface="Arial"/>
                <a:cs typeface="Arial"/>
              </a:rPr>
              <a:t>motorists </a:t>
            </a:r>
            <a:r>
              <a:rPr dirty="0" sz="2900" spc="170">
                <a:solidFill>
                  <a:srgbClr val="161610"/>
                </a:solidFill>
                <a:latin typeface="Arial"/>
                <a:cs typeface="Arial"/>
              </a:rPr>
              <a:t>on </a:t>
            </a:r>
            <a:r>
              <a:rPr dirty="0" sz="2900" spc="130">
                <a:solidFill>
                  <a:srgbClr val="161610"/>
                </a:solidFill>
                <a:latin typeface="Arial"/>
                <a:cs typeface="Arial"/>
              </a:rPr>
              <a:t>the </a:t>
            </a:r>
            <a:r>
              <a:rPr dirty="0" sz="2900" spc="160">
                <a:solidFill>
                  <a:srgbClr val="161610"/>
                </a:solidFill>
                <a:latin typeface="Arial"/>
                <a:cs typeface="Arial"/>
              </a:rPr>
              <a:t>highway </a:t>
            </a:r>
            <a:r>
              <a:rPr dirty="0" sz="2900" spc="95">
                <a:solidFill>
                  <a:srgbClr val="161610"/>
                </a:solidFill>
                <a:latin typeface="Arial"/>
                <a:cs typeface="Arial"/>
              </a:rPr>
              <a:t>or pedestrians  </a:t>
            </a:r>
            <a:r>
              <a:rPr dirty="0" sz="2900" spc="100">
                <a:solidFill>
                  <a:srgbClr val="161610"/>
                </a:solidFill>
                <a:latin typeface="Arial"/>
                <a:cs typeface="Arial"/>
              </a:rPr>
              <a:t>passing </a:t>
            </a:r>
            <a:r>
              <a:rPr dirty="0" sz="2900" spc="120">
                <a:solidFill>
                  <a:srgbClr val="161610"/>
                </a:solidFill>
                <a:latin typeface="Arial"/>
                <a:cs typeface="Arial"/>
              </a:rPr>
              <a:t>bus </a:t>
            </a:r>
            <a:r>
              <a:rPr dirty="0" sz="2900" spc="45">
                <a:solidFill>
                  <a:srgbClr val="161610"/>
                </a:solidFill>
                <a:latin typeface="Arial"/>
                <a:cs typeface="Arial"/>
              </a:rPr>
              <a:t>shelters. </a:t>
            </a:r>
            <a:r>
              <a:rPr dirty="0" sz="2900" spc="100">
                <a:solidFill>
                  <a:srgbClr val="161610"/>
                </a:solidFill>
                <a:latin typeface="Arial"/>
                <a:cs typeface="Arial"/>
              </a:rPr>
              <a:t>Companies </a:t>
            </a:r>
            <a:r>
              <a:rPr dirty="0" sz="2900" spc="110">
                <a:solidFill>
                  <a:srgbClr val="161610"/>
                </a:solidFill>
                <a:latin typeface="Arial"/>
                <a:cs typeface="Arial"/>
              </a:rPr>
              <a:t>can </a:t>
            </a:r>
            <a:r>
              <a:rPr dirty="0" sz="2900" spc="100">
                <a:solidFill>
                  <a:srgbClr val="161610"/>
                </a:solidFill>
                <a:latin typeface="Arial"/>
                <a:cs typeface="Arial"/>
              </a:rPr>
              <a:t>attract </a:t>
            </a:r>
            <a:r>
              <a:rPr dirty="0" sz="2900" spc="130">
                <a:solidFill>
                  <a:srgbClr val="161610"/>
                </a:solidFill>
                <a:latin typeface="Arial"/>
                <a:cs typeface="Arial"/>
              </a:rPr>
              <a:t>the  </a:t>
            </a:r>
            <a:r>
              <a:rPr dirty="0" sz="2900" spc="95">
                <a:solidFill>
                  <a:srgbClr val="161610"/>
                </a:solidFill>
                <a:latin typeface="Arial"/>
                <a:cs typeface="Arial"/>
              </a:rPr>
              <a:t>customers</a:t>
            </a:r>
            <a:r>
              <a:rPr dirty="0" sz="2900" spc="-105">
                <a:solidFill>
                  <a:srgbClr val="161610"/>
                </a:solidFill>
                <a:latin typeface="Arial"/>
                <a:cs typeface="Arial"/>
              </a:rPr>
              <a:t> </a:t>
            </a:r>
            <a:r>
              <a:rPr dirty="0" sz="2900" spc="165">
                <a:solidFill>
                  <a:srgbClr val="161610"/>
                </a:solidFill>
                <a:latin typeface="Arial"/>
                <a:cs typeface="Arial"/>
              </a:rPr>
              <a:t>by</a:t>
            </a:r>
            <a:r>
              <a:rPr dirty="0" sz="2900" spc="-100">
                <a:solidFill>
                  <a:srgbClr val="161610"/>
                </a:solidFill>
                <a:latin typeface="Arial"/>
                <a:cs typeface="Arial"/>
              </a:rPr>
              <a:t> </a:t>
            </a:r>
            <a:r>
              <a:rPr dirty="0" sz="2900" spc="190">
                <a:solidFill>
                  <a:srgbClr val="161610"/>
                </a:solidFill>
                <a:latin typeface="Arial"/>
                <a:cs typeface="Arial"/>
              </a:rPr>
              <a:t>doing</a:t>
            </a:r>
            <a:r>
              <a:rPr dirty="0" sz="2900" spc="-105">
                <a:solidFill>
                  <a:srgbClr val="161610"/>
                </a:solidFill>
                <a:latin typeface="Arial"/>
                <a:cs typeface="Arial"/>
              </a:rPr>
              <a:t> </a:t>
            </a:r>
            <a:r>
              <a:rPr dirty="0" sz="2900" spc="80">
                <a:solidFill>
                  <a:srgbClr val="161610"/>
                </a:solidFill>
                <a:latin typeface="Arial"/>
                <a:cs typeface="Arial"/>
              </a:rPr>
              <a:t>advertisements.</a:t>
            </a:r>
            <a:r>
              <a:rPr dirty="0" sz="2900" spc="-100">
                <a:solidFill>
                  <a:srgbClr val="161610"/>
                </a:solidFill>
                <a:latin typeface="Arial"/>
                <a:cs typeface="Arial"/>
              </a:rPr>
              <a:t> </a:t>
            </a:r>
            <a:r>
              <a:rPr dirty="0" sz="2900" spc="65">
                <a:solidFill>
                  <a:srgbClr val="161610"/>
                </a:solidFill>
                <a:latin typeface="Arial"/>
                <a:cs typeface="Arial"/>
              </a:rPr>
              <a:t>These</a:t>
            </a:r>
            <a:r>
              <a:rPr dirty="0" sz="2900" spc="-100">
                <a:solidFill>
                  <a:srgbClr val="161610"/>
                </a:solidFill>
                <a:latin typeface="Arial"/>
                <a:cs typeface="Arial"/>
              </a:rPr>
              <a:t> </a:t>
            </a:r>
            <a:r>
              <a:rPr dirty="0" sz="2900" spc="65">
                <a:solidFill>
                  <a:srgbClr val="161610"/>
                </a:solidFill>
                <a:latin typeface="Arial"/>
                <a:cs typeface="Arial"/>
              </a:rPr>
              <a:t>smart  </a:t>
            </a:r>
            <a:r>
              <a:rPr dirty="0" sz="2900" spc="140">
                <a:solidFill>
                  <a:srgbClr val="161610"/>
                </a:solidFill>
                <a:latin typeface="Arial"/>
                <a:cs typeface="Arial"/>
              </a:rPr>
              <a:t>bill </a:t>
            </a:r>
            <a:r>
              <a:rPr dirty="0" sz="2900" spc="110">
                <a:solidFill>
                  <a:srgbClr val="161610"/>
                </a:solidFill>
                <a:latin typeface="Arial"/>
                <a:cs typeface="Arial"/>
              </a:rPr>
              <a:t>boards </a:t>
            </a:r>
            <a:r>
              <a:rPr dirty="0" sz="2900" spc="150">
                <a:solidFill>
                  <a:srgbClr val="161610"/>
                </a:solidFill>
                <a:latin typeface="Arial"/>
                <a:cs typeface="Arial"/>
              </a:rPr>
              <a:t>will help </a:t>
            </a:r>
            <a:r>
              <a:rPr dirty="0" sz="2900" spc="140">
                <a:solidFill>
                  <a:srgbClr val="161610"/>
                </a:solidFill>
                <a:latin typeface="Arial"/>
                <a:cs typeface="Arial"/>
              </a:rPr>
              <a:t>them </a:t>
            </a:r>
            <a:r>
              <a:rPr dirty="0" sz="2900" spc="130">
                <a:solidFill>
                  <a:srgbClr val="161610"/>
                </a:solidFill>
                <a:latin typeface="Arial"/>
                <a:cs typeface="Arial"/>
              </a:rPr>
              <a:t>in </a:t>
            </a:r>
            <a:r>
              <a:rPr dirty="0" sz="2900" spc="125">
                <a:solidFill>
                  <a:srgbClr val="161610"/>
                </a:solidFill>
                <a:latin typeface="Arial"/>
                <a:cs typeface="Arial"/>
              </a:rPr>
              <a:t>attracting </a:t>
            </a:r>
            <a:r>
              <a:rPr dirty="0" sz="2900" spc="105">
                <a:solidFill>
                  <a:srgbClr val="161610"/>
                </a:solidFill>
                <a:latin typeface="Arial"/>
                <a:cs typeface="Arial"/>
              </a:rPr>
              <a:t>their  </a:t>
            </a:r>
            <a:r>
              <a:rPr dirty="0" sz="2900" spc="95">
                <a:solidFill>
                  <a:srgbClr val="161610"/>
                </a:solidFill>
                <a:latin typeface="Arial"/>
                <a:cs typeface="Arial"/>
              </a:rPr>
              <a:t>customers </a:t>
            </a:r>
            <a:r>
              <a:rPr dirty="0" sz="2900" spc="145">
                <a:solidFill>
                  <a:srgbClr val="161610"/>
                </a:solidFill>
                <a:latin typeface="Arial"/>
                <a:cs typeface="Arial"/>
              </a:rPr>
              <a:t>and </a:t>
            </a:r>
            <a:r>
              <a:rPr dirty="0" sz="2900" spc="90">
                <a:solidFill>
                  <a:srgbClr val="161610"/>
                </a:solidFill>
                <a:latin typeface="Arial"/>
                <a:cs typeface="Arial"/>
              </a:rPr>
              <a:t>make </a:t>
            </a:r>
            <a:r>
              <a:rPr dirty="0" sz="2900" spc="105">
                <a:solidFill>
                  <a:srgbClr val="161610"/>
                </a:solidFill>
                <a:latin typeface="Arial"/>
                <a:cs typeface="Arial"/>
              </a:rPr>
              <a:t>their </a:t>
            </a:r>
            <a:r>
              <a:rPr dirty="0" sz="2900" spc="60">
                <a:solidFill>
                  <a:srgbClr val="161610"/>
                </a:solidFill>
                <a:latin typeface="Arial"/>
                <a:cs typeface="Arial"/>
              </a:rPr>
              <a:t>task </a:t>
            </a:r>
            <a:r>
              <a:rPr dirty="0" sz="2900" spc="10">
                <a:solidFill>
                  <a:srgbClr val="161610"/>
                </a:solidFill>
                <a:latin typeface="Arial"/>
                <a:cs typeface="Arial"/>
              </a:rPr>
              <a:t>easier. </a:t>
            </a:r>
            <a:r>
              <a:rPr dirty="0" sz="2900" spc="90">
                <a:solidFill>
                  <a:srgbClr val="161610"/>
                </a:solidFill>
                <a:latin typeface="Arial"/>
                <a:cs typeface="Arial"/>
              </a:rPr>
              <a:t>In </a:t>
            </a:r>
            <a:r>
              <a:rPr dirty="0" sz="2900" spc="95">
                <a:solidFill>
                  <a:srgbClr val="161610"/>
                </a:solidFill>
                <a:latin typeface="Arial"/>
                <a:cs typeface="Arial"/>
              </a:rPr>
              <a:t>this </a:t>
            </a:r>
            <a:r>
              <a:rPr dirty="0" sz="2900" spc="160">
                <a:solidFill>
                  <a:srgbClr val="161610"/>
                </a:solidFill>
                <a:latin typeface="Arial"/>
                <a:cs typeface="Arial"/>
              </a:rPr>
              <a:t>we  </a:t>
            </a:r>
            <a:r>
              <a:rPr dirty="0" sz="2900" spc="110">
                <a:solidFill>
                  <a:srgbClr val="161610"/>
                </a:solidFill>
                <a:latin typeface="Arial"/>
                <a:cs typeface="Arial"/>
              </a:rPr>
              <a:t>can </a:t>
            </a:r>
            <a:r>
              <a:rPr dirty="0" sz="2900" spc="160">
                <a:solidFill>
                  <a:srgbClr val="161610"/>
                </a:solidFill>
                <a:latin typeface="Arial"/>
                <a:cs typeface="Arial"/>
              </a:rPr>
              <a:t>upload </a:t>
            </a:r>
            <a:r>
              <a:rPr dirty="0" sz="2900" spc="130">
                <a:solidFill>
                  <a:srgbClr val="161610"/>
                </a:solidFill>
                <a:latin typeface="Arial"/>
                <a:cs typeface="Arial"/>
              </a:rPr>
              <a:t>the </a:t>
            </a:r>
            <a:r>
              <a:rPr dirty="0" sz="2900" spc="125">
                <a:solidFill>
                  <a:srgbClr val="161610"/>
                </a:solidFill>
                <a:latin typeface="Arial"/>
                <a:cs typeface="Arial"/>
              </a:rPr>
              <a:t>required </a:t>
            </a:r>
            <a:r>
              <a:rPr dirty="0" sz="2900" spc="100">
                <a:solidFill>
                  <a:srgbClr val="161610"/>
                </a:solidFill>
                <a:latin typeface="Arial"/>
                <a:cs typeface="Arial"/>
              </a:rPr>
              <a:t>data </a:t>
            </a:r>
            <a:r>
              <a:rPr dirty="0" sz="2900" spc="170">
                <a:solidFill>
                  <a:srgbClr val="161610"/>
                </a:solidFill>
                <a:latin typeface="Arial"/>
                <a:cs typeface="Arial"/>
              </a:rPr>
              <a:t>on </a:t>
            </a:r>
            <a:r>
              <a:rPr dirty="0" sz="2900" spc="130">
                <a:solidFill>
                  <a:srgbClr val="161610"/>
                </a:solidFill>
                <a:latin typeface="Arial"/>
                <a:cs typeface="Arial"/>
              </a:rPr>
              <a:t>the </a:t>
            </a:r>
            <a:r>
              <a:rPr dirty="0" sz="2900" spc="140">
                <a:solidFill>
                  <a:srgbClr val="161610"/>
                </a:solidFill>
                <a:latin typeface="Arial"/>
                <a:cs typeface="Arial"/>
              </a:rPr>
              <a:t>bill board  </a:t>
            </a:r>
            <a:r>
              <a:rPr dirty="0" sz="2900" spc="114">
                <a:solidFill>
                  <a:srgbClr val="161610"/>
                </a:solidFill>
                <a:latin typeface="Arial"/>
                <a:cs typeface="Arial"/>
              </a:rPr>
              <a:t>simply</a:t>
            </a:r>
            <a:r>
              <a:rPr dirty="0" sz="2900" spc="-100">
                <a:solidFill>
                  <a:srgbClr val="161610"/>
                </a:solidFill>
                <a:latin typeface="Arial"/>
                <a:cs typeface="Arial"/>
              </a:rPr>
              <a:t> </a:t>
            </a:r>
            <a:r>
              <a:rPr dirty="0" sz="2900" spc="165">
                <a:solidFill>
                  <a:srgbClr val="161610"/>
                </a:solidFill>
                <a:latin typeface="Arial"/>
                <a:cs typeface="Arial"/>
              </a:rPr>
              <a:t>by</a:t>
            </a:r>
            <a:r>
              <a:rPr dirty="0" sz="2900" spc="-100">
                <a:solidFill>
                  <a:srgbClr val="161610"/>
                </a:solidFill>
                <a:latin typeface="Arial"/>
                <a:cs typeface="Arial"/>
              </a:rPr>
              <a:t> </a:t>
            </a:r>
            <a:r>
              <a:rPr dirty="0" sz="2900" spc="165">
                <a:solidFill>
                  <a:srgbClr val="161610"/>
                </a:solidFill>
                <a:latin typeface="Arial"/>
                <a:cs typeface="Arial"/>
              </a:rPr>
              <a:t>giving</a:t>
            </a:r>
            <a:r>
              <a:rPr dirty="0" sz="2900" spc="-95">
                <a:solidFill>
                  <a:srgbClr val="161610"/>
                </a:solidFill>
                <a:latin typeface="Arial"/>
                <a:cs typeface="Arial"/>
              </a:rPr>
              <a:t> </a:t>
            </a:r>
            <a:r>
              <a:rPr dirty="0" sz="2900" spc="135">
                <a:solidFill>
                  <a:srgbClr val="161610"/>
                </a:solidFill>
                <a:latin typeface="Arial"/>
                <a:cs typeface="Arial"/>
              </a:rPr>
              <a:t>inputs</a:t>
            </a:r>
            <a:r>
              <a:rPr dirty="0" sz="2900" spc="-100">
                <a:solidFill>
                  <a:srgbClr val="161610"/>
                </a:solidFill>
                <a:latin typeface="Arial"/>
                <a:cs typeface="Arial"/>
              </a:rPr>
              <a:t> </a:t>
            </a:r>
            <a:r>
              <a:rPr dirty="0" sz="2900" spc="170">
                <a:solidFill>
                  <a:srgbClr val="161610"/>
                </a:solidFill>
                <a:latin typeface="Arial"/>
                <a:cs typeface="Arial"/>
              </a:rPr>
              <a:t>through</a:t>
            </a:r>
            <a:r>
              <a:rPr dirty="0" sz="2900" spc="-100">
                <a:solidFill>
                  <a:srgbClr val="161610"/>
                </a:solidFill>
                <a:latin typeface="Arial"/>
                <a:cs typeface="Arial"/>
              </a:rPr>
              <a:t> </a:t>
            </a:r>
            <a:r>
              <a:rPr dirty="0" sz="2900" spc="55">
                <a:solidFill>
                  <a:srgbClr val="161610"/>
                </a:solidFill>
                <a:latin typeface="Arial"/>
                <a:cs typeface="Arial"/>
              </a:rPr>
              <a:t>user</a:t>
            </a:r>
            <a:r>
              <a:rPr dirty="0" sz="2900" spc="-95">
                <a:solidFill>
                  <a:srgbClr val="161610"/>
                </a:solidFill>
                <a:latin typeface="Arial"/>
                <a:cs typeface="Arial"/>
              </a:rPr>
              <a:t> </a:t>
            </a:r>
            <a:r>
              <a:rPr dirty="0" sz="2900" spc="75">
                <a:solidFill>
                  <a:srgbClr val="161610"/>
                </a:solidFill>
                <a:latin typeface="Arial"/>
                <a:cs typeface="Arial"/>
              </a:rPr>
              <a:t>interface.</a:t>
            </a:r>
            <a:endParaRPr sz="2900">
              <a:latin typeface="Arial"/>
              <a:cs typeface="Arial"/>
            </a:endParaRPr>
          </a:p>
          <a:p>
            <a:pPr marL="12700" marR="5080">
              <a:lnSpc>
                <a:spcPct val="129299"/>
              </a:lnSpc>
            </a:pPr>
            <a:r>
              <a:rPr dirty="0" sz="2900" spc="145">
                <a:solidFill>
                  <a:srgbClr val="161610"/>
                </a:solidFill>
                <a:latin typeface="Arial"/>
                <a:cs typeface="Arial"/>
              </a:rPr>
              <a:t>And</a:t>
            </a:r>
            <a:r>
              <a:rPr dirty="0" sz="2900" spc="-100">
                <a:solidFill>
                  <a:srgbClr val="161610"/>
                </a:solidFill>
                <a:latin typeface="Arial"/>
                <a:cs typeface="Arial"/>
              </a:rPr>
              <a:t> </a:t>
            </a:r>
            <a:r>
              <a:rPr dirty="0" sz="2900" spc="160">
                <a:solidFill>
                  <a:srgbClr val="161610"/>
                </a:solidFill>
                <a:latin typeface="Arial"/>
                <a:cs typeface="Arial"/>
              </a:rPr>
              <a:t>we</a:t>
            </a:r>
            <a:r>
              <a:rPr dirty="0" sz="2900" spc="-100">
                <a:solidFill>
                  <a:srgbClr val="161610"/>
                </a:solidFill>
                <a:latin typeface="Arial"/>
                <a:cs typeface="Arial"/>
              </a:rPr>
              <a:t> </a:t>
            </a:r>
            <a:r>
              <a:rPr dirty="0" sz="2900" spc="110">
                <a:solidFill>
                  <a:srgbClr val="161610"/>
                </a:solidFill>
                <a:latin typeface="Arial"/>
                <a:cs typeface="Arial"/>
              </a:rPr>
              <a:t>can</a:t>
            </a:r>
            <a:r>
              <a:rPr dirty="0" sz="2900" spc="-100">
                <a:solidFill>
                  <a:srgbClr val="161610"/>
                </a:solidFill>
                <a:latin typeface="Arial"/>
                <a:cs typeface="Arial"/>
              </a:rPr>
              <a:t> </a:t>
            </a:r>
            <a:r>
              <a:rPr dirty="0" sz="2900" spc="140">
                <a:solidFill>
                  <a:srgbClr val="161610"/>
                </a:solidFill>
                <a:latin typeface="Arial"/>
                <a:cs typeface="Arial"/>
              </a:rPr>
              <a:t>check</a:t>
            </a:r>
            <a:r>
              <a:rPr dirty="0" sz="2900" spc="-100">
                <a:solidFill>
                  <a:srgbClr val="161610"/>
                </a:solidFill>
                <a:latin typeface="Arial"/>
                <a:cs typeface="Arial"/>
              </a:rPr>
              <a:t> </a:t>
            </a:r>
            <a:r>
              <a:rPr dirty="0" sz="2900" spc="130">
                <a:solidFill>
                  <a:srgbClr val="161610"/>
                </a:solidFill>
                <a:latin typeface="Arial"/>
                <a:cs typeface="Arial"/>
              </a:rPr>
              <a:t>the</a:t>
            </a:r>
            <a:r>
              <a:rPr dirty="0" sz="2900" spc="-100">
                <a:solidFill>
                  <a:srgbClr val="161610"/>
                </a:solidFill>
                <a:latin typeface="Arial"/>
                <a:cs typeface="Arial"/>
              </a:rPr>
              <a:t> </a:t>
            </a:r>
            <a:r>
              <a:rPr dirty="0" sz="2900" spc="95">
                <a:solidFill>
                  <a:srgbClr val="161610"/>
                </a:solidFill>
                <a:latin typeface="Arial"/>
                <a:cs typeface="Arial"/>
              </a:rPr>
              <a:t>lamps</a:t>
            </a:r>
            <a:r>
              <a:rPr dirty="0" sz="2900" spc="-100">
                <a:solidFill>
                  <a:srgbClr val="161610"/>
                </a:solidFill>
                <a:latin typeface="Arial"/>
                <a:cs typeface="Arial"/>
              </a:rPr>
              <a:t> </a:t>
            </a:r>
            <a:r>
              <a:rPr dirty="0" sz="2900" spc="170">
                <a:solidFill>
                  <a:srgbClr val="161610"/>
                </a:solidFill>
                <a:latin typeface="Arial"/>
                <a:cs typeface="Arial"/>
              </a:rPr>
              <a:t>working</a:t>
            </a:r>
            <a:r>
              <a:rPr dirty="0" sz="2900" spc="-100">
                <a:solidFill>
                  <a:srgbClr val="161610"/>
                </a:solidFill>
                <a:latin typeface="Arial"/>
                <a:cs typeface="Arial"/>
              </a:rPr>
              <a:t> </a:t>
            </a:r>
            <a:r>
              <a:rPr dirty="0" sz="2900" spc="65">
                <a:solidFill>
                  <a:srgbClr val="161610"/>
                </a:solidFill>
                <a:latin typeface="Arial"/>
                <a:cs typeface="Arial"/>
              </a:rPr>
              <a:t>status</a:t>
            </a:r>
            <a:r>
              <a:rPr dirty="0" sz="2900" spc="-100">
                <a:solidFill>
                  <a:srgbClr val="161610"/>
                </a:solidFill>
                <a:latin typeface="Arial"/>
                <a:cs typeface="Arial"/>
              </a:rPr>
              <a:t> </a:t>
            </a:r>
            <a:r>
              <a:rPr dirty="0" sz="2900" spc="180">
                <a:solidFill>
                  <a:srgbClr val="161610"/>
                </a:solidFill>
                <a:latin typeface="Arial"/>
                <a:cs typeface="Arial"/>
              </a:rPr>
              <a:t>which  </a:t>
            </a:r>
            <a:r>
              <a:rPr dirty="0" sz="2900" spc="10">
                <a:solidFill>
                  <a:srgbClr val="161610"/>
                </a:solidFill>
                <a:latin typeface="Arial"/>
                <a:cs typeface="Arial"/>
              </a:rPr>
              <a:t>is</a:t>
            </a:r>
            <a:r>
              <a:rPr dirty="0" sz="2900" spc="-100">
                <a:solidFill>
                  <a:srgbClr val="161610"/>
                </a:solidFill>
                <a:latin typeface="Arial"/>
                <a:cs typeface="Arial"/>
              </a:rPr>
              <a:t> </a:t>
            </a:r>
            <a:r>
              <a:rPr dirty="0" sz="2900" spc="155">
                <a:solidFill>
                  <a:srgbClr val="161610"/>
                </a:solidFill>
                <a:latin typeface="Arial"/>
                <a:cs typeface="Arial"/>
              </a:rPr>
              <a:t>connected</a:t>
            </a:r>
            <a:r>
              <a:rPr dirty="0" sz="2900" spc="-100">
                <a:solidFill>
                  <a:srgbClr val="161610"/>
                </a:solidFill>
                <a:latin typeface="Arial"/>
                <a:cs typeface="Arial"/>
              </a:rPr>
              <a:t> </a:t>
            </a:r>
            <a:r>
              <a:rPr dirty="0" sz="2900" spc="150">
                <a:solidFill>
                  <a:srgbClr val="161610"/>
                </a:solidFill>
                <a:latin typeface="Arial"/>
                <a:cs typeface="Arial"/>
              </a:rPr>
              <a:t>to</a:t>
            </a:r>
            <a:r>
              <a:rPr dirty="0" sz="2900" spc="-100">
                <a:solidFill>
                  <a:srgbClr val="161610"/>
                </a:solidFill>
                <a:latin typeface="Arial"/>
                <a:cs typeface="Arial"/>
              </a:rPr>
              <a:t> </a:t>
            </a:r>
            <a:r>
              <a:rPr dirty="0" sz="2900" spc="140">
                <a:solidFill>
                  <a:srgbClr val="161610"/>
                </a:solidFill>
                <a:latin typeface="Arial"/>
                <a:cs typeface="Arial"/>
              </a:rPr>
              <a:t>bill</a:t>
            </a:r>
            <a:r>
              <a:rPr dirty="0" sz="2900" spc="-100">
                <a:solidFill>
                  <a:srgbClr val="161610"/>
                </a:solidFill>
                <a:latin typeface="Arial"/>
                <a:cs typeface="Arial"/>
              </a:rPr>
              <a:t> </a:t>
            </a:r>
            <a:r>
              <a:rPr dirty="0" sz="2900" spc="140">
                <a:solidFill>
                  <a:srgbClr val="161610"/>
                </a:solidFill>
                <a:latin typeface="Arial"/>
                <a:cs typeface="Arial"/>
              </a:rPr>
              <a:t>board</a:t>
            </a:r>
            <a:r>
              <a:rPr dirty="0" sz="2900" spc="-100">
                <a:solidFill>
                  <a:srgbClr val="161610"/>
                </a:solidFill>
                <a:latin typeface="Arial"/>
                <a:cs typeface="Arial"/>
              </a:rPr>
              <a:t> </a:t>
            </a:r>
            <a:r>
              <a:rPr dirty="0" sz="2900" spc="170">
                <a:solidFill>
                  <a:srgbClr val="161610"/>
                </a:solidFill>
                <a:latin typeface="Arial"/>
                <a:cs typeface="Arial"/>
              </a:rPr>
              <a:t>through</a:t>
            </a:r>
            <a:r>
              <a:rPr dirty="0" sz="2900" spc="-100">
                <a:solidFill>
                  <a:srgbClr val="161610"/>
                </a:solidFill>
                <a:latin typeface="Arial"/>
                <a:cs typeface="Arial"/>
              </a:rPr>
              <a:t> </a:t>
            </a:r>
            <a:r>
              <a:rPr dirty="0" sz="2900" spc="130">
                <a:solidFill>
                  <a:srgbClr val="161610"/>
                </a:solidFill>
                <a:latin typeface="Arial"/>
                <a:cs typeface="Arial"/>
              </a:rPr>
              <a:t>the</a:t>
            </a:r>
            <a:r>
              <a:rPr dirty="0" sz="2900" spc="-100">
                <a:solidFill>
                  <a:srgbClr val="161610"/>
                </a:solidFill>
                <a:latin typeface="Arial"/>
                <a:cs typeface="Arial"/>
              </a:rPr>
              <a:t> </a:t>
            </a:r>
            <a:r>
              <a:rPr dirty="0" sz="2900" spc="-50">
                <a:solidFill>
                  <a:srgbClr val="161610"/>
                </a:solidFill>
                <a:latin typeface="Arial"/>
                <a:cs typeface="Arial"/>
              </a:rPr>
              <a:t>UI.</a:t>
            </a:r>
            <a:endParaRPr sz="2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7937" y="807851"/>
            <a:ext cx="4812030" cy="11925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650" spc="-100" i="0">
                <a:latin typeface="Arial Black"/>
                <a:cs typeface="Arial Black"/>
              </a:rPr>
              <a:t>O</a:t>
            </a:r>
            <a:r>
              <a:rPr dirty="0" sz="7650" spc="80" i="0">
                <a:latin typeface="Arial Black"/>
                <a:cs typeface="Arial Black"/>
              </a:rPr>
              <a:t>v</a:t>
            </a:r>
            <a:r>
              <a:rPr dirty="0" sz="7650" spc="-325" i="0">
                <a:latin typeface="Arial Black"/>
                <a:cs typeface="Arial Black"/>
              </a:rPr>
              <a:t>e</a:t>
            </a:r>
            <a:r>
              <a:rPr dirty="0" sz="7650" spc="-140" i="0">
                <a:latin typeface="Arial Black"/>
                <a:cs typeface="Arial Black"/>
              </a:rPr>
              <a:t>r</a:t>
            </a:r>
            <a:r>
              <a:rPr dirty="0" sz="7650" spc="80" i="0">
                <a:latin typeface="Arial Black"/>
                <a:cs typeface="Arial Black"/>
              </a:rPr>
              <a:t>v</a:t>
            </a:r>
            <a:r>
              <a:rPr dirty="0" sz="7650" spc="-265" i="0">
                <a:latin typeface="Arial Black"/>
                <a:cs typeface="Arial Black"/>
              </a:rPr>
              <a:t>i</a:t>
            </a:r>
            <a:r>
              <a:rPr dirty="0" sz="7650" spc="-325" i="0">
                <a:latin typeface="Arial Black"/>
                <a:cs typeface="Arial Black"/>
              </a:rPr>
              <a:t>e</a:t>
            </a:r>
            <a:r>
              <a:rPr dirty="0" sz="7650" spc="-445" i="0">
                <a:latin typeface="Arial Black"/>
                <a:cs typeface="Arial Black"/>
              </a:rPr>
              <a:t>w</a:t>
            </a:r>
            <a:endParaRPr sz="76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756" y="448741"/>
            <a:ext cx="17354550" cy="9391650"/>
          </a:xfrm>
          <a:custGeom>
            <a:avLst/>
            <a:gdLst/>
            <a:ahLst/>
            <a:cxnLst/>
            <a:rect l="l" t="t" r="r" b="b"/>
            <a:pathLst>
              <a:path w="17354550" h="9391650">
                <a:moveTo>
                  <a:pt x="0" y="0"/>
                </a:moveTo>
                <a:lnTo>
                  <a:pt x="17354550" y="0"/>
                </a:lnTo>
                <a:lnTo>
                  <a:pt x="17354550" y="9391650"/>
                </a:lnTo>
                <a:lnTo>
                  <a:pt x="0" y="9391650"/>
                </a:lnTo>
                <a:lnTo>
                  <a:pt x="0" y="0"/>
                </a:lnTo>
                <a:close/>
              </a:path>
            </a:pathLst>
          </a:custGeom>
          <a:solidFill>
            <a:srgbClr val="161610">
              <a:alpha val="470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619580" y="4333177"/>
            <a:ext cx="4160520" cy="15690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0100" spc="-810">
                <a:solidFill>
                  <a:srgbClr val="161610"/>
                </a:solidFill>
                <a:latin typeface="Arial Black"/>
                <a:cs typeface="Arial Black"/>
              </a:rPr>
              <a:t>U</a:t>
            </a:r>
            <a:r>
              <a:rPr dirty="0" sz="10100" spc="-660">
                <a:solidFill>
                  <a:srgbClr val="161610"/>
                </a:solidFill>
                <a:latin typeface="Arial Black"/>
                <a:cs typeface="Arial Black"/>
              </a:rPr>
              <a:t>s</a:t>
            </a:r>
            <a:r>
              <a:rPr dirty="0" sz="10100" spc="-570">
                <a:solidFill>
                  <a:srgbClr val="161610"/>
                </a:solidFill>
                <a:latin typeface="Arial Black"/>
                <a:cs typeface="Arial Black"/>
              </a:rPr>
              <a:t>a</a:t>
            </a:r>
            <a:r>
              <a:rPr dirty="0" sz="10100" spc="310">
                <a:solidFill>
                  <a:srgbClr val="161610"/>
                </a:solidFill>
                <a:latin typeface="Arial Black"/>
                <a:cs typeface="Arial Black"/>
              </a:rPr>
              <a:t>g</a:t>
            </a:r>
            <a:r>
              <a:rPr dirty="0" sz="10100" spc="-515">
                <a:solidFill>
                  <a:srgbClr val="161610"/>
                </a:solidFill>
                <a:latin typeface="Arial Black"/>
                <a:cs typeface="Arial Black"/>
              </a:rPr>
              <a:t>e</a:t>
            </a:r>
            <a:endParaRPr sz="101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08492" y="3149295"/>
            <a:ext cx="142875" cy="142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8800"/>
              </a:lnSpc>
              <a:spcBef>
                <a:spcPts val="95"/>
              </a:spcBef>
            </a:pPr>
            <a:r>
              <a:rPr dirty="0" spc="265"/>
              <a:t>Integrating </a:t>
            </a:r>
            <a:r>
              <a:rPr dirty="0" spc="229"/>
              <a:t>the </a:t>
            </a:r>
            <a:r>
              <a:rPr dirty="0" spc="240"/>
              <a:t>objects </a:t>
            </a:r>
            <a:r>
              <a:rPr dirty="0" spc="270"/>
              <a:t>around</a:t>
            </a:r>
            <a:r>
              <a:rPr dirty="0" spc="-380"/>
              <a:t> </a:t>
            </a:r>
            <a:r>
              <a:rPr dirty="0" spc="229"/>
              <a:t>the  </a:t>
            </a:r>
            <a:r>
              <a:rPr dirty="0" spc="290" i="1"/>
              <a:t>billboard </a:t>
            </a:r>
            <a:r>
              <a:rPr dirty="0" spc="275" i="1"/>
              <a:t>into </a:t>
            </a:r>
            <a:r>
              <a:rPr dirty="0" spc="235" i="1"/>
              <a:t>your</a:t>
            </a:r>
            <a:r>
              <a:rPr dirty="0" spc="-280" i="1"/>
              <a:t> </a:t>
            </a:r>
            <a:r>
              <a:rPr dirty="0" spc="265" i="1"/>
              <a:t>design</a:t>
            </a:r>
          </a:p>
        </p:txBody>
      </p:sp>
      <p:sp>
        <p:nvSpPr>
          <p:cNvPr id="6" name="object 6"/>
          <p:cNvSpPr/>
          <p:nvPr/>
        </p:nvSpPr>
        <p:spPr>
          <a:xfrm>
            <a:off x="8308492" y="4425645"/>
            <a:ext cx="142875" cy="142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308492" y="5063820"/>
            <a:ext cx="142875" cy="1428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308492" y="5701995"/>
            <a:ext cx="142875" cy="1428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308492" y="6340170"/>
            <a:ext cx="142875" cy="1428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308492" y="6978345"/>
            <a:ext cx="142875" cy="1428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8800"/>
              </a:lnSpc>
              <a:spcBef>
                <a:spcPts val="95"/>
              </a:spcBef>
            </a:pPr>
            <a:r>
              <a:rPr dirty="0" spc="215"/>
              <a:t>Playing </a:t>
            </a:r>
            <a:r>
              <a:rPr dirty="0" spc="285"/>
              <a:t>with </a:t>
            </a:r>
            <a:r>
              <a:rPr dirty="0" spc="229"/>
              <a:t>the </a:t>
            </a:r>
            <a:r>
              <a:rPr dirty="0" spc="245"/>
              <a:t>borders </a:t>
            </a:r>
            <a:r>
              <a:rPr dirty="0" spc="190"/>
              <a:t>of </a:t>
            </a:r>
            <a:r>
              <a:rPr dirty="0" spc="229"/>
              <a:t>the</a:t>
            </a:r>
            <a:r>
              <a:rPr dirty="0" spc="-570"/>
              <a:t> </a:t>
            </a:r>
            <a:r>
              <a:rPr dirty="0" spc="265"/>
              <a:t>board  </a:t>
            </a:r>
            <a:r>
              <a:rPr dirty="0" spc="325" i="1"/>
              <a:t>Adding </a:t>
            </a:r>
            <a:r>
              <a:rPr dirty="0" spc="210" i="1"/>
              <a:t>special</a:t>
            </a:r>
            <a:r>
              <a:rPr dirty="0" spc="-130" i="1"/>
              <a:t> </a:t>
            </a:r>
            <a:r>
              <a:rPr dirty="0" spc="185" i="1"/>
              <a:t>effects</a:t>
            </a:r>
          </a:p>
          <a:p>
            <a:pPr algn="just" marL="12700" marR="153035">
              <a:lnSpc>
                <a:spcPct val="128800"/>
              </a:lnSpc>
            </a:pPr>
            <a:r>
              <a:rPr dirty="0" spc="254"/>
              <a:t>Taking </a:t>
            </a:r>
            <a:r>
              <a:rPr dirty="0" spc="225"/>
              <a:t>advantage </a:t>
            </a:r>
            <a:r>
              <a:rPr dirty="0" spc="190"/>
              <a:t>of </a:t>
            </a:r>
            <a:r>
              <a:rPr dirty="0" spc="215"/>
              <a:t>natural</a:t>
            </a:r>
            <a:r>
              <a:rPr dirty="0" spc="-325"/>
              <a:t> </a:t>
            </a:r>
            <a:r>
              <a:rPr dirty="0" spc="315"/>
              <a:t>lighting  </a:t>
            </a:r>
            <a:r>
              <a:rPr dirty="0" spc="254" i="1"/>
              <a:t>Interacting </a:t>
            </a:r>
            <a:r>
              <a:rPr dirty="0" spc="285" i="1"/>
              <a:t>with </a:t>
            </a:r>
            <a:r>
              <a:rPr dirty="0" spc="290" i="1"/>
              <a:t>people </a:t>
            </a:r>
            <a:r>
              <a:rPr dirty="0" spc="320" i="1"/>
              <a:t>who</a:t>
            </a:r>
            <a:r>
              <a:rPr dirty="0" spc="-470" i="1"/>
              <a:t> </a:t>
            </a:r>
            <a:r>
              <a:rPr dirty="0" spc="125" i="1"/>
              <a:t>pass </a:t>
            </a:r>
            <a:r>
              <a:rPr dirty="0" spc="245" i="1"/>
              <a:t>by  </a:t>
            </a:r>
            <a:r>
              <a:rPr dirty="0" spc="215" i="1"/>
              <a:t>Relying </a:t>
            </a:r>
            <a:r>
              <a:rPr dirty="0" spc="285" i="1"/>
              <a:t>on </a:t>
            </a:r>
            <a:r>
              <a:rPr dirty="0" spc="204" i="1"/>
              <a:t>clever</a:t>
            </a:r>
            <a:r>
              <a:rPr dirty="0" spc="-210" i="1"/>
              <a:t> </a:t>
            </a:r>
            <a:r>
              <a:rPr dirty="0" spc="165" i="1"/>
              <a:t>visuals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1346814"/>
            <a:ext cx="6717030" cy="839469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350" spc="430" i="0">
                <a:latin typeface="Verdana"/>
                <a:cs typeface="Verdana"/>
              </a:rPr>
              <a:t>HARDWARE</a:t>
            </a:r>
            <a:r>
              <a:rPr dirty="0" sz="5350" spc="-345" i="0">
                <a:latin typeface="Verdana"/>
                <a:cs typeface="Verdana"/>
              </a:rPr>
              <a:t> </a:t>
            </a:r>
            <a:r>
              <a:rPr dirty="0" sz="5350" spc="229" i="0">
                <a:latin typeface="Verdana"/>
                <a:cs typeface="Verdana"/>
              </a:rPr>
              <a:t>USED</a:t>
            </a:r>
            <a:endParaRPr sz="53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8700" y="5687379"/>
            <a:ext cx="4762500" cy="2495550"/>
          </a:xfrm>
          <a:custGeom>
            <a:avLst/>
            <a:gdLst/>
            <a:ahLst/>
            <a:cxnLst/>
            <a:rect l="l" t="t" r="r" b="b"/>
            <a:pathLst>
              <a:path w="4762500" h="2495550">
                <a:moveTo>
                  <a:pt x="0" y="0"/>
                </a:moveTo>
                <a:lnTo>
                  <a:pt x="4762500" y="0"/>
                </a:lnTo>
                <a:lnTo>
                  <a:pt x="4762500" y="2495550"/>
                </a:lnTo>
                <a:lnTo>
                  <a:pt x="0" y="2495550"/>
                </a:lnTo>
                <a:lnTo>
                  <a:pt x="0" y="0"/>
                </a:lnTo>
                <a:close/>
              </a:path>
            </a:pathLst>
          </a:custGeom>
          <a:solidFill>
            <a:srgbClr val="161610">
              <a:alpha val="470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28700" y="6766476"/>
            <a:ext cx="4762500" cy="5251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977265">
              <a:lnSpc>
                <a:spcPct val="100000"/>
              </a:lnSpc>
              <a:spcBef>
                <a:spcPts val="125"/>
              </a:spcBef>
            </a:pPr>
            <a:r>
              <a:rPr dirty="0" sz="3250" spc="125" i="1">
                <a:solidFill>
                  <a:srgbClr val="161610"/>
                </a:solidFill>
                <a:latin typeface="Arial"/>
                <a:cs typeface="Arial"/>
              </a:rPr>
              <a:t>NODE</a:t>
            </a:r>
            <a:r>
              <a:rPr dirty="0" sz="3250" spc="90" i="1">
                <a:solidFill>
                  <a:srgbClr val="161610"/>
                </a:solidFill>
                <a:latin typeface="Arial"/>
                <a:cs typeface="Arial"/>
              </a:rPr>
              <a:t> </a:t>
            </a:r>
            <a:r>
              <a:rPr dirty="0" sz="3250" spc="204" i="1">
                <a:solidFill>
                  <a:srgbClr val="161610"/>
                </a:solidFill>
                <a:latin typeface="Arial"/>
                <a:cs typeface="Arial"/>
              </a:rPr>
              <a:t>MCU</a:t>
            </a:r>
            <a:endParaRPr sz="32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28700" y="3519665"/>
            <a:ext cx="4772025" cy="2695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767565" y="5687379"/>
            <a:ext cx="4762500" cy="2552700"/>
          </a:xfrm>
          <a:custGeom>
            <a:avLst/>
            <a:gdLst/>
            <a:ahLst/>
            <a:cxnLst/>
            <a:rect l="l" t="t" r="r" b="b"/>
            <a:pathLst>
              <a:path w="4762500" h="2552700">
                <a:moveTo>
                  <a:pt x="0" y="0"/>
                </a:moveTo>
                <a:lnTo>
                  <a:pt x="4762500" y="0"/>
                </a:lnTo>
                <a:lnTo>
                  <a:pt x="4762500" y="2552700"/>
                </a:lnTo>
                <a:lnTo>
                  <a:pt x="0" y="2552700"/>
                </a:lnTo>
                <a:lnTo>
                  <a:pt x="0" y="0"/>
                </a:lnTo>
                <a:close/>
              </a:path>
            </a:pathLst>
          </a:custGeom>
          <a:solidFill>
            <a:srgbClr val="161610">
              <a:alpha val="470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767565" y="6766476"/>
            <a:ext cx="4762500" cy="5251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R="146050">
              <a:lnSpc>
                <a:spcPct val="100000"/>
              </a:lnSpc>
              <a:spcBef>
                <a:spcPts val="125"/>
              </a:spcBef>
            </a:pPr>
            <a:r>
              <a:rPr dirty="0" sz="3250" spc="145" i="1">
                <a:solidFill>
                  <a:srgbClr val="161610"/>
                </a:solidFill>
                <a:latin typeface="Arial"/>
                <a:cs typeface="Arial"/>
              </a:rPr>
              <a:t>OLED</a:t>
            </a:r>
            <a:endParaRPr sz="32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55892" y="3519665"/>
            <a:ext cx="4772025" cy="26954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483096" y="3519665"/>
            <a:ext cx="4772025" cy="26955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2483091" y="5687379"/>
            <a:ext cx="4762500" cy="2705100"/>
          </a:xfrm>
          <a:prstGeom prst="rect">
            <a:avLst/>
          </a:prstGeom>
          <a:solidFill>
            <a:srgbClr val="161610">
              <a:alpha val="4705"/>
            </a:srgbClr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3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150">
              <a:latin typeface="Times New Roman"/>
              <a:cs typeface="Times New Roman"/>
            </a:endParaRPr>
          </a:p>
          <a:p>
            <a:pPr algn="ctr" marR="158115">
              <a:lnSpc>
                <a:spcPct val="100000"/>
              </a:lnSpc>
            </a:pPr>
            <a:r>
              <a:rPr dirty="0" sz="3250" spc="95" i="1">
                <a:solidFill>
                  <a:srgbClr val="161610"/>
                </a:solidFill>
                <a:latin typeface="Arial"/>
                <a:cs typeface="Arial"/>
              </a:rPr>
              <a:t>LED</a:t>
            </a:r>
            <a:r>
              <a:rPr dirty="0" sz="2500" spc="95" i="1">
                <a:solidFill>
                  <a:srgbClr val="161610"/>
                </a:solidFill>
                <a:latin typeface="Arial"/>
                <a:cs typeface="Arial"/>
              </a:rPr>
              <a:t>'</a:t>
            </a:r>
            <a:r>
              <a:rPr dirty="0" sz="3250" spc="95" i="1">
                <a:solidFill>
                  <a:srgbClr val="161610"/>
                </a:solidFill>
                <a:latin typeface="Arial"/>
                <a:cs typeface="Arial"/>
              </a:rPr>
              <a:t>S</a:t>
            </a:r>
            <a:endParaRPr sz="3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1342052"/>
            <a:ext cx="6544309" cy="839469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350" spc="420" i="0">
                <a:latin typeface="Verdana"/>
                <a:cs typeface="Verdana"/>
              </a:rPr>
              <a:t>SOFTWARE</a:t>
            </a:r>
            <a:r>
              <a:rPr dirty="0" sz="5350" spc="-345" i="0">
                <a:latin typeface="Verdana"/>
                <a:cs typeface="Verdana"/>
              </a:rPr>
              <a:t> </a:t>
            </a:r>
            <a:r>
              <a:rPr dirty="0" sz="5350" spc="229" i="0">
                <a:latin typeface="Verdana"/>
                <a:cs typeface="Verdana"/>
              </a:rPr>
              <a:t>USED</a:t>
            </a:r>
            <a:endParaRPr sz="53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8700" y="5687379"/>
            <a:ext cx="4762500" cy="2495550"/>
          </a:xfrm>
          <a:custGeom>
            <a:avLst/>
            <a:gdLst/>
            <a:ahLst/>
            <a:cxnLst/>
            <a:rect l="l" t="t" r="r" b="b"/>
            <a:pathLst>
              <a:path w="4762500" h="2495550">
                <a:moveTo>
                  <a:pt x="0" y="0"/>
                </a:moveTo>
                <a:lnTo>
                  <a:pt x="4762500" y="0"/>
                </a:lnTo>
                <a:lnTo>
                  <a:pt x="4762500" y="2495550"/>
                </a:lnTo>
                <a:lnTo>
                  <a:pt x="0" y="2495550"/>
                </a:lnTo>
                <a:lnTo>
                  <a:pt x="0" y="0"/>
                </a:lnTo>
                <a:close/>
              </a:path>
            </a:pathLst>
          </a:custGeom>
          <a:solidFill>
            <a:srgbClr val="161610">
              <a:alpha val="470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28700" y="6766476"/>
            <a:ext cx="4762500" cy="5251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141095">
              <a:lnSpc>
                <a:spcPct val="100000"/>
              </a:lnSpc>
              <a:spcBef>
                <a:spcPts val="125"/>
              </a:spcBef>
            </a:pPr>
            <a:r>
              <a:rPr dirty="0" sz="3250" spc="125" i="1">
                <a:solidFill>
                  <a:srgbClr val="161610"/>
                </a:solidFill>
                <a:latin typeface="Arial"/>
                <a:cs typeface="Arial"/>
              </a:rPr>
              <a:t>NODE</a:t>
            </a:r>
            <a:r>
              <a:rPr dirty="0" sz="3250" spc="90" i="1">
                <a:solidFill>
                  <a:srgbClr val="161610"/>
                </a:solidFill>
                <a:latin typeface="Arial"/>
                <a:cs typeface="Arial"/>
              </a:rPr>
              <a:t> </a:t>
            </a:r>
            <a:r>
              <a:rPr dirty="0" sz="3250" i="1">
                <a:solidFill>
                  <a:srgbClr val="161610"/>
                </a:solidFill>
                <a:latin typeface="Arial"/>
                <a:cs typeface="Arial"/>
              </a:rPr>
              <a:t>RED</a:t>
            </a:r>
            <a:endParaRPr sz="32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28700" y="3519665"/>
            <a:ext cx="4772025" cy="2692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503116" y="5687379"/>
            <a:ext cx="4762500" cy="2552700"/>
          </a:xfrm>
          <a:custGeom>
            <a:avLst/>
            <a:gdLst/>
            <a:ahLst/>
            <a:cxnLst/>
            <a:rect l="l" t="t" r="r" b="b"/>
            <a:pathLst>
              <a:path w="4762500" h="2552700">
                <a:moveTo>
                  <a:pt x="0" y="0"/>
                </a:moveTo>
                <a:lnTo>
                  <a:pt x="4762500" y="0"/>
                </a:lnTo>
                <a:lnTo>
                  <a:pt x="4762500" y="2552700"/>
                </a:lnTo>
                <a:lnTo>
                  <a:pt x="0" y="2552700"/>
                </a:lnTo>
                <a:lnTo>
                  <a:pt x="0" y="0"/>
                </a:lnTo>
                <a:close/>
              </a:path>
            </a:pathLst>
          </a:custGeom>
          <a:solidFill>
            <a:srgbClr val="161610">
              <a:alpha val="470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503116" y="6766476"/>
            <a:ext cx="4762500" cy="5251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989965">
              <a:lnSpc>
                <a:spcPct val="100000"/>
              </a:lnSpc>
              <a:spcBef>
                <a:spcPts val="125"/>
              </a:spcBef>
            </a:pPr>
            <a:r>
              <a:rPr dirty="0" sz="3250" spc="195" i="1">
                <a:solidFill>
                  <a:srgbClr val="161610"/>
                </a:solidFill>
                <a:latin typeface="Arial"/>
                <a:cs typeface="Arial"/>
              </a:rPr>
              <a:t>IBM</a:t>
            </a:r>
            <a:r>
              <a:rPr dirty="0" sz="3250" spc="90" i="1">
                <a:solidFill>
                  <a:srgbClr val="161610"/>
                </a:solidFill>
                <a:latin typeface="Arial"/>
                <a:cs typeface="Arial"/>
              </a:rPr>
              <a:t> </a:t>
            </a:r>
            <a:r>
              <a:rPr dirty="0" sz="3250" spc="190" i="1">
                <a:solidFill>
                  <a:srgbClr val="161610"/>
                </a:solidFill>
                <a:latin typeface="Arial"/>
                <a:cs typeface="Arial"/>
              </a:rPr>
              <a:t>CLOUD</a:t>
            </a:r>
            <a:endParaRPr sz="32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91452" y="3519665"/>
            <a:ext cx="4772024" cy="2695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483096" y="3519665"/>
            <a:ext cx="4772025" cy="26955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2483091" y="5687379"/>
            <a:ext cx="4762500" cy="2705100"/>
          </a:xfrm>
          <a:prstGeom prst="rect">
            <a:avLst/>
          </a:prstGeom>
          <a:solidFill>
            <a:srgbClr val="161610">
              <a:alpha val="4705"/>
            </a:srgbClr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3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150">
              <a:latin typeface="Times New Roman"/>
              <a:cs typeface="Times New Roman"/>
            </a:endParaRPr>
          </a:p>
          <a:p>
            <a:pPr marL="1115060">
              <a:lnSpc>
                <a:spcPct val="100000"/>
              </a:lnSpc>
            </a:pPr>
            <a:r>
              <a:rPr dirty="0" sz="3250" spc="130" i="1">
                <a:solidFill>
                  <a:srgbClr val="161610"/>
                </a:solidFill>
                <a:latin typeface="Arial"/>
                <a:cs typeface="Arial"/>
              </a:rPr>
              <a:t>ARDUINO</a:t>
            </a:r>
            <a:endParaRPr sz="3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1342052"/>
            <a:ext cx="3836670" cy="839469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350" spc="375" i="0">
                <a:latin typeface="Verdana"/>
                <a:cs typeface="Verdana"/>
              </a:rPr>
              <a:t>WORKING</a:t>
            </a:r>
            <a:endParaRPr sz="53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39318" y="3832165"/>
            <a:ext cx="137359" cy="137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39318" y="4445705"/>
            <a:ext cx="137359" cy="1373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39318" y="5059245"/>
            <a:ext cx="137359" cy="1373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39318" y="5672785"/>
            <a:ext cx="137359" cy="1373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239318" y="6286324"/>
            <a:ext cx="137359" cy="1373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239318" y="6899864"/>
            <a:ext cx="137359" cy="1373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555566" y="3487418"/>
            <a:ext cx="13200380" cy="3707129"/>
          </a:xfrm>
          <a:prstGeom prst="rect">
            <a:avLst/>
          </a:prstGeom>
        </p:spPr>
        <p:txBody>
          <a:bodyPr wrap="square" lIns="0" tIns="1460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0"/>
              </a:spcBef>
              <a:tabLst>
                <a:tab pos="3466465" algn="l"/>
              </a:tabLst>
            </a:pPr>
            <a:r>
              <a:rPr dirty="0" sz="3150" spc="285" i="1">
                <a:solidFill>
                  <a:srgbClr val="161610"/>
                </a:solidFill>
                <a:latin typeface="Arial"/>
                <a:cs typeface="Arial"/>
              </a:rPr>
              <a:t>input</a:t>
            </a:r>
            <a:r>
              <a:rPr dirty="0" sz="3150" spc="95" i="1">
                <a:solidFill>
                  <a:srgbClr val="161610"/>
                </a:solidFill>
                <a:latin typeface="Arial"/>
                <a:cs typeface="Arial"/>
              </a:rPr>
              <a:t> </a:t>
            </a:r>
            <a:r>
              <a:rPr dirty="0" sz="3150" spc="240" i="1">
                <a:solidFill>
                  <a:srgbClr val="161610"/>
                </a:solidFill>
                <a:latin typeface="Arial"/>
                <a:cs typeface="Arial"/>
              </a:rPr>
              <a:t>Should</a:t>
            </a:r>
            <a:r>
              <a:rPr dirty="0" sz="3150" spc="95" i="1">
                <a:solidFill>
                  <a:srgbClr val="161610"/>
                </a:solidFill>
                <a:latin typeface="Arial"/>
                <a:cs typeface="Arial"/>
              </a:rPr>
              <a:t> </a:t>
            </a:r>
            <a:r>
              <a:rPr dirty="0" sz="3150" spc="210" i="1">
                <a:solidFill>
                  <a:srgbClr val="161610"/>
                </a:solidFill>
                <a:latin typeface="Arial"/>
                <a:cs typeface="Arial"/>
              </a:rPr>
              <a:t>be	</a:t>
            </a:r>
            <a:r>
              <a:rPr dirty="0" sz="3150" spc="235" i="1">
                <a:solidFill>
                  <a:srgbClr val="161610"/>
                </a:solidFill>
                <a:latin typeface="Arial"/>
                <a:cs typeface="Arial"/>
              </a:rPr>
              <a:t>given </a:t>
            </a:r>
            <a:r>
              <a:rPr dirty="0" sz="3150" spc="210" i="1">
                <a:solidFill>
                  <a:srgbClr val="161610"/>
                </a:solidFill>
                <a:latin typeface="Arial"/>
                <a:cs typeface="Arial"/>
              </a:rPr>
              <a:t>from Node</a:t>
            </a:r>
            <a:r>
              <a:rPr dirty="0" sz="2400" spc="210" i="1">
                <a:solidFill>
                  <a:srgbClr val="161610"/>
                </a:solidFill>
                <a:latin typeface="Arial"/>
                <a:cs typeface="Arial"/>
              </a:rPr>
              <a:t>-</a:t>
            </a:r>
            <a:r>
              <a:rPr dirty="0" sz="3150" spc="210" i="1">
                <a:solidFill>
                  <a:srgbClr val="161610"/>
                </a:solidFill>
                <a:latin typeface="Arial"/>
                <a:cs typeface="Arial"/>
              </a:rPr>
              <a:t>Red</a:t>
            </a:r>
            <a:r>
              <a:rPr dirty="0" sz="3150" spc="-180" i="1">
                <a:solidFill>
                  <a:srgbClr val="161610"/>
                </a:solidFill>
                <a:latin typeface="Arial"/>
                <a:cs typeface="Arial"/>
              </a:rPr>
              <a:t> </a:t>
            </a:r>
            <a:r>
              <a:rPr dirty="0" sz="3150" spc="50" i="1">
                <a:solidFill>
                  <a:srgbClr val="161610"/>
                </a:solidFill>
                <a:latin typeface="Arial"/>
                <a:cs typeface="Arial"/>
              </a:rPr>
              <a:t>UI</a:t>
            </a:r>
            <a:endParaRPr sz="3150">
              <a:latin typeface="Arial"/>
              <a:cs typeface="Arial"/>
            </a:endParaRPr>
          </a:p>
          <a:p>
            <a:pPr marL="114300" marR="1760220" indent="-102235">
              <a:lnSpc>
                <a:spcPct val="127800"/>
              </a:lnSpc>
              <a:tabLst>
                <a:tab pos="1929764" algn="l"/>
                <a:tab pos="4465320" algn="l"/>
              </a:tabLst>
            </a:pPr>
            <a:r>
              <a:rPr dirty="0" sz="3150" spc="200" i="1">
                <a:solidFill>
                  <a:srgbClr val="161610"/>
                </a:solidFill>
                <a:latin typeface="Arial"/>
                <a:cs typeface="Arial"/>
              </a:rPr>
              <a:t>The </a:t>
            </a:r>
            <a:r>
              <a:rPr dirty="0" sz="3150" spc="235" i="1">
                <a:solidFill>
                  <a:srgbClr val="161610"/>
                </a:solidFill>
                <a:latin typeface="Arial"/>
                <a:cs typeface="Arial"/>
              </a:rPr>
              <a:t>given</a:t>
            </a:r>
            <a:r>
              <a:rPr dirty="0" sz="3150" spc="-5" i="1">
                <a:solidFill>
                  <a:srgbClr val="161610"/>
                </a:solidFill>
                <a:latin typeface="Arial"/>
                <a:cs typeface="Arial"/>
              </a:rPr>
              <a:t> </a:t>
            </a:r>
            <a:r>
              <a:rPr dirty="0" sz="3150" spc="285" i="1">
                <a:solidFill>
                  <a:srgbClr val="161610"/>
                </a:solidFill>
                <a:latin typeface="Arial"/>
                <a:cs typeface="Arial"/>
              </a:rPr>
              <a:t>input</a:t>
            </a:r>
            <a:r>
              <a:rPr dirty="0" sz="3150" spc="95" i="1">
                <a:solidFill>
                  <a:srgbClr val="161610"/>
                </a:solidFill>
                <a:latin typeface="Arial"/>
                <a:cs typeface="Arial"/>
              </a:rPr>
              <a:t> </a:t>
            </a:r>
            <a:r>
              <a:rPr dirty="0" sz="3150" spc="180" i="1">
                <a:solidFill>
                  <a:srgbClr val="161610"/>
                </a:solidFill>
                <a:latin typeface="Arial"/>
                <a:cs typeface="Arial"/>
              </a:rPr>
              <a:t>get</a:t>
            </a:r>
            <a:r>
              <a:rPr dirty="0" sz="2400" spc="180" i="1">
                <a:solidFill>
                  <a:srgbClr val="161610"/>
                </a:solidFill>
                <a:latin typeface="Arial"/>
                <a:cs typeface="Arial"/>
              </a:rPr>
              <a:t>'</a:t>
            </a:r>
            <a:r>
              <a:rPr dirty="0" sz="3150" spc="180" i="1">
                <a:solidFill>
                  <a:srgbClr val="161610"/>
                </a:solidFill>
                <a:latin typeface="Arial"/>
                <a:cs typeface="Arial"/>
              </a:rPr>
              <a:t>s	</a:t>
            </a:r>
            <a:r>
              <a:rPr dirty="0" sz="3150" spc="225" i="1">
                <a:solidFill>
                  <a:srgbClr val="161610"/>
                </a:solidFill>
                <a:latin typeface="Arial"/>
                <a:cs typeface="Arial"/>
              </a:rPr>
              <a:t>displayed </a:t>
            </a:r>
            <a:r>
              <a:rPr dirty="0" sz="3150" spc="260" i="1">
                <a:solidFill>
                  <a:srgbClr val="161610"/>
                </a:solidFill>
                <a:latin typeface="Arial"/>
                <a:cs typeface="Arial"/>
              </a:rPr>
              <a:t>on </a:t>
            </a:r>
            <a:r>
              <a:rPr dirty="0" sz="3150" spc="210" i="1">
                <a:solidFill>
                  <a:srgbClr val="161610"/>
                </a:solidFill>
                <a:latin typeface="Arial"/>
                <a:cs typeface="Arial"/>
              </a:rPr>
              <a:t>the </a:t>
            </a:r>
            <a:r>
              <a:rPr dirty="0" sz="3150" spc="120" i="1">
                <a:solidFill>
                  <a:srgbClr val="161610"/>
                </a:solidFill>
                <a:latin typeface="Arial"/>
                <a:cs typeface="Arial"/>
              </a:rPr>
              <a:t>OLED </a:t>
            </a:r>
            <a:r>
              <a:rPr dirty="0" sz="3150" spc="160" i="1">
                <a:solidFill>
                  <a:srgbClr val="161610"/>
                </a:solidFill>
                <a:latin typeface="Arial"/>
                <a:cs typeface="Arial"/>
              </a:rPr>
              <a:t>screen.  </a:t>
            </a:r>
            <a:r>
              <a:rPr dirty="0" sz="3150" spc="40" i="1">
                <a:solidFill>
                  <a:srgbClr val="161610"/>
                </a:solidFill>
                <a:latin typeface="Arial"/>
                <a:cs typeface="Arial"/>
              </a:rPr>
              <a:t>ADS</a:t>
            </a:r>
            <a:r>
              <a:rPr dirty="0" sz="3150" spc="90" i="1">
                <a:solidFill>
                  <a:srgbClr val="161610"/>
                </a:solidFill>
                <a:latin typeface="Arial"/>
                <a:cs typeface="Arial"/>
              </a:rPr>
              <a:t> </a:t>
            </a:r>
            <a:r>
              <a:rPr dirty="0" sz="3150" spc="105" i="1">
                <a:solidFill>
                  <a:srgbClr val="161610"/>
                </a:solidFill>
                <a:latin typeface="Arial"/>
                <a:cs typeface="Arial"/>
              </a:rPr>
              <a:t>ON	</a:t>
            </a:r>
            <a:r>
              <a:rPr dirty="0" sz="3150" spc="300" i="1">
                <a:solidFill>
                  <a:srgbClr val="161610"/>
                </a:solidFill>
                <a:latin typeface="Arial"/>
                <a:cs typeface="Arial"/>
              </a:rPr>
              <a:t>button</a:t>
            </a:r>
            <a:r>
              <a:rPr dirty="0" sz="3150" spc="95" i="1">
                <a:solidFill>
                  <a:srgbClr val="161610"/>
                </a:solidFill>
                <a:latin typeface="Arial"/>
                <a:cs typeface="Arial"/>
              </a:rPr>
              <a:t> </a:t>
            </a:r>
            <a:r>
              <a:rPr dirty="0" sz="3150" spc="265" i="1">
                <a:solidFill>
                  <a:srgbClr val="161610"/>
                </a:solidFill>
                <a:latin typeface="Arial"/>
                <a:cs typeface="Arial"/>
              </a:rPr>
              <a:t>should</a:t>
            </a:r>
            <a:r>
              <a:rPr dirty="0" sz="3150" spc="90" i="1">
                <a:solidFill>
                  <a:srgbClr val="161610"/>
                </a:solidFill>
                <a:latin typeface="Arial"/>
                <a:cs typeface="Arial"/>
              </a:rPr>
              <a:t> </a:t>
            </a:r>
            <a:r>
              <a:rPr dirty="0" sz="3150" spc="210" i="1">
                <a:solidFill>
                  <a:srgbClr val="161610"/>
                </a:solidFill>
                <a:latin typeface="Arial"/>
                <a:cs typeface="Arial"/>
              </a:rPr>
              <a:t>be</a:t>
            </a:r>
            <a:r>
              <a:rPr dirty="0" sz="3150" spc="90" i="1">
                <a:solidFill>
                  <a:srgbClr val="161610"/>
                </a:solidFill>
                <a:latin typeface="Arial"/>
                <a:cs typeface="Arial"/>
              </a:rPr>
              <a:t> </a:t>
            </a:r>
            <a:r>
              <a:rPr dirty="0" sz="3150" spc="200" i="1">
                <a:solidFill>
                  <a:srgbClr val="161610"/>
                </a:solidFill>
                <a:latin typeface="Arial"/>
                <a:cs typeface="Arial"/>
              </a:rPr>
              <a:t>used</a:t>
            </a:r>
            <a:r>
              <a:rPr dirty="0" sz="3150" spc="95" i="1">
                <a:solidFill>
                  <a:srgbClr val="161610"/>
                </a:solidFill>
                <a:latin typeface="Arial"/>
                <a:cs typeface="Arial"/>
              </a:rPr>
              <a:t> </a:t>
            </a:r>
            <a:r>
              <a:rPr dirty="0" sz="3150" spc="220" i="1">
                <a:solidFill>
                  <a:srgbClr val="161610"/>
                </a:solidFill>
                <a:latin typeface="Arial"/>
                <a:cs typeface="Arial"/>
              </a:rPr>
              <a:t>to</a:t>
            </a:r>
            <a:r>
              <a:rPr dirty="0" sz="3150" spc="90" i="1">
                <a:solidFill>
                  <a:srgbClr val="161610"/>
                </a:solidFill>
                <a:latin typeface="Arial"/>
                <a:cs typeface="Arial"/>
              </a:rPr>
              <a:t> </a:t>
            </a:r>
            <a:r>
              <a:rPr dirty="0" sz="3150" spc="175" i="1">
                <a:solidFill>
                  <a:srgbClr val="161610"/>
                </a:solidFill>
                <a:latin typeface="Arial"/>
                <a:cs typeface="Arial"/>
              </a:rPr>
              <a:t>activate</a:t>
            </a:r>
            <a:r>
              <a:rPr dirty="0" sz="3150" spc="90" i="1">
                <a:solidFill>
                  <a:srgbClr val="161610"/>
                </a:solidFill>
                <a:latin typeface="Arial"/>
                <a:cs typeface="Arial"/>
              </a:rPr>
              <a:t> </a:t>
            </a:r>
            <a:r>
              <a:rPr dirty="0" sz="3150" spc="210" i="1">
                <a:solidFill>
                  <a:srgbClr val="161610"/>
                </a:solidFill>
                <a:latin typeface="Arial"/>
                <a:cs typeface="Arial"/>
              </a:rPr>
              <a:t>the</a:t>
            </a:r>
            <a:r>
              <a:rPr dirty="0" sz="3150" spc="95" i="1">
                <a:solidFill>
                  <a:srgbClr val="161610"/>
                </a:solidFill>
                <a:latin typeface="Arial"/>
                <a:cs typeface="Arial"/>
              </a:rPr>
              <a:t> </a:t>
            </a:r>
            <a:r>
              <a:rPr dirty="0" sz="3150" spc="210" i="1">
                <a:solidFill>
                  <a:srgbClr val="161610"/>
                </a:solidFill>
                <a:latin typeface="Arial"/>
                <a:cs typeface="Arial"/>
              </a:rPr>
              <a:t>BillBoard</a:t>
            </a:r>
            <a:endParaRPr sz="3150">
              <a:latin typeface="Arial"/>
              <a:cs typeface="Arial"/>
            </a:endParaRPr>
          </a:p>
          <a:p>
            <a:pPr marL="12700" marR="5080">
              <a:lnSpc>
                <a:spcPct val="127800"/>
              </a:lnSpc>
            </a:pPr>
            <a:r>
              <a:rPr dirty="0" sz="3150" spc="40" i="1">
                <a:solidFill>
                  <a:srgbClr val="161610"/>
                </a:solidFill>
                <a:latin typeface="Arial"/>
                <a:cs typeface="Arial"/>
              </a:rPr>
              <a:t>ADS </a:t>
            </a:r>
            <a:r>
              <a:rPr dirty="0" sz="3150" spc="75" i="1">
                <a:solidFill>
                  <a:srgbClr val="161610"/>
                </a:solidFill>
                <a:latin typeface="Arial"/>
                <a:cs typeface="Arial"/>
              </a:rPr>
              <a:t>OFF </a:t>
            </a:r>
            <a:r>
              <a:rPr dirty="0" sz="3150" spc="300" i="1">
                <a:solidFill>
                  <a:srgbClr val="161610"/>
                </a:solidFill>
                <a:latin typeface="Arial"/>
                <a:cs typeface="Arial"/>
              </a:rPr>
              <a:t>button </a:t>
            </a:r>
            <a:r>
              <a:rPr dirty="0" sz="3150" spc="265" i="1">
                <a:solidFill>
                  <a:srgbClr val="161610"/>
                </a:solidFill>
                <a:latin typeface="Arial"/>
                <a:cs typeface="Arial"/>
              </a:rPr>
              <a:t>should </a:t>
            </a:r>
            <a:r>
              <a:rPr dirty="0" sz="3150" spc="210" i="1">
                <a:solidFill>
                  <a:srgbClr val="161610"/>
                </a:solidFill>
                <a:latin typeface="Arial"/>
                <a:cs typeface="Arial"/>
              </a:rPr>
              <a:t>be </a:t>
            </a:r>
            <a:r>
              <a:rPr dirty="0" sz="3150" spc="200" i="1">
                <a:solidFill>
                  <a:srgbClr val="161610"/>
                </a:solidFill>
                <a:latin typeface="Arial"/>
                <a:cs typeface="Arial"/>
              </a:rPr>
              <a:t>used </a:t>
            </a:r>
            <a:r>
              <a:rPr dirty="0" sz="3150" spc="220" i="1">
                <a:solidFill>
                  <a:srgbClr val="161610"/>
                </a:solidFill>
                <a:latin typeface="Arial"/>
                <a:cs typeface="Arial"/>
              </a:rPr>
              <a:t>to </a:t>
            </a:r>
            <a:r>
              <a:rPr dirty="0" sz="3150" spc="200" i="1">
                <a:solidFill>
                  <a:srgbClr val="161610"/>
                </a:solidFill>
                <a:latin typeface="Arial"/>
                <a:cs typeface="Arial"/>
              </a:rPr>
              <a:t>deactivate </a:t>
            </a:r>
            <a:r>
              <a:rPr dirty="0" sz="3150" spc="210" i="1">
                <a:solidFill>
                  <a:srgbClr val="161610"/>
                </a:solidFill>
                <a:latin typeface="Arial"/>
                <a:cs typeface="Arial"/>
              </a:rPr>
              <a:t>the </a:t>
            </a:r>
            <a:r>
              <a:rPr dirty="0" sz="3150" spc="195" i="1">
                <a:solidFill>
                  <a:srgbClr val="161610"/>
                </a:solidFill>
                <a:latin typeface="Arial"/>
                <a:cs typeface="Arial"/>
              </a:rPr>
              <a:t>BillBoard.  </a:t>
            </a:r>
            <a:r>
              <a:rPr dirty="0" sz="3150" spc="250" i="1">
                <a:solidFill>
                  <a:srgbClr val="161610"/>
                </a:solidFill>
                <a:latin typeface="Arial"/>
                <a:cs typeface="Arial"/>
              </a:rPr>
              <a:t>When</a:t>
            </a:r>
            <a:r>
              <a:rPr dirty="0" sz="3150" spc="95" i="1">
                <a:solidFill>
                  <a:srgbClr val="161610"/>
                </a:solidFill>
                <a:latin typeface="Arial"/>
                <a:cs typeface="Arial"/>
              </a:rPr>
              <a:t> </a:t>
            </a:r>
            <a:r>
              <a:rPr dirty="0" sz="3150" spc="210" i="1">
                <a:solidFill>
                  <a:srgbClr val="161610"/>
                </a:solidFill>
                <a:latin typeface="Arial"/>
                <a:cs typeface="Arial"/>
              </a:rPr>
              <a:t>BillBoard</a:t>
            </a:r>
            <a:r>
              <a:rPr dirty="0" sz="3150" spc="95" i="1">
                <a:solidFill>
                  <a:srgbClr val="161610"/>
                </a:solidFill>
                <a:latin typeface="Arial"/>
                <a:cs typeface="Arial"/>
              </a:rPr>
              <a:t> </a:t>
            </a:r>
            <a:r>
              <a:rPr dirty="0" sz="3150" spc="215" i="1">
                <a:solidFill>
                  <a:srgbClr val="161610"/>
                </a:solidFill>
                <a:latin typeface="Arial"/>
                <a:cs typeface="Arial"/>
              </a:rPr>
              <a:t>detects</a:t>
            </a:r>
            <a:r>
              <a:rPr dirty="0" sz="3150" spc="95" i="1">
                <a:solidFill>
                  <a:srgbClr val="161610"/>
                </a:solidFill>
                <a:latin typeface="Arial"/>
                <a:cs typeface="Arial"/>
              </a:rPr>
              <a:t> </a:t>
            </a:r>
            <a:r>
              <a:rPr dirty="0" sz="3150" spc="150" i="1">
                <a:solidFill>
                  <a:srgbClr val="161610"/>
                </a:solidFill>
                <a:latin typeface="Arial"/>
                <a:cs typeface="Arial"/>
              </a:rPr>
              <a:t>any</a:t>
            </a:r>
            <a:r>
              <a:rPr dirty="0" sz="3150" spc="95" i="1">
                <a:solidFill>
                  <a:srgbClr val="161610"/>
                </a:solidFill>
                <a:latin typeface="Arial"/>
                <a:cs typeface="Arial"/>
              </a:rPr>
              <a:t> </a:t>
            </a:r>
            <a:r>
              <a:rPr dirty="0" sz="3150" spc="250" i="1">
                <a:solidFill>
                  <a:srgbClr val="161610"/>
                </a:solidFill>
                <a:latin typeface="Arial"/>
                <a:cs typeface="Arial"/>
              </a:rPr>
              <a:t>human</a:t>
            </a:r>
            <a:r>
              <a:rPr dirty="0" sz="3150" spc="95" i="1">
                <a:solidFill>
                  <a:srgbClr val="161610"/>
                </a:solidFill>
                <a:latin typeface="Arial"/>
                <a:cs typeface="Arial"/>
              </a:rPr>
              <a:t> </a:t>
            </a:r>
            <a:r>
              <a:rPr dirty="0" sz="3150" spc="165" i="1">
                <a:solidFill>
                  <a:srgbClr val="161610"/>
                </a:solidFill>
                <a:latin typeface="Arial"/>
                <a:cs typeface="Arial"/>
              </a:rPr>
              <a:t>it</a:t>
            </a:r>
            <a:r>
              <a:rPr dirty="0" sz="3150" spc="95" i="1">
                <a:solidFill>
                  <a:srgbClr val="161610"/>
                </a:solidFill>
                <a:latin typeface="Arial"/>
                <a:cs typeface="Arial"/>
              </a:rPr>
              <a:t> </a:t>
            </a:r>
            <a:r>
              <a:rPr dirty="0" sz="3150" spc="180" i="1">
                <a:solidFill>
                  <a:srgbClr val="161610"/>
                </a:solidFill>
                <a:latin typeface="Arial"/>
                <a:cs typeface="Arial"/>
              </a:rPr>
              <a:t>greets</a:t>
            </a:r>
            <a:r>
              <a:rPr dirty="0" sz="3150" spc="95" i="1">
                <a:solidFill>
                  <a:srgbClr val="161610"/>
                </a:solidFill>
                <a:latin typeface="Arial"/>
                <a:cs typeface="Arial"/>
              </a:rPr>
              <a:t> </a:t>
            </a:r>
            <a:r>
              <a:rPr dirty="0" sz="3150" spc="204" i="1">
                <a:solidFill>
                  <a:srgbClr val="161610"/>
                </a:solidFill>
                <a:latin typeface="Arial"/>
                <a:cs typeface="Arial"/>
              </a:rPr>
              <a:t>in</a:t>
            </a:r>
            <a:r>
              <a:rPr dirty="0" sz="3150" spc="95" i="1">
                <a:solidFill>
                  <a:srgbClr val="161610"/>
                </a:solidFill>
                <a:latin typeface="Arial"/>
                <a:cs typeface="Arial"/>
              </a:rPr>
              <a:t> </a:t>
            </a:r>
            <a:r>
              <a:rPr dirty="0" sz="3150" spc="125" i="1">
                <a:solidFill>
                  <a:srgbClr val="161610"/>
                </a:solidFill>
                <a:latin typeface="Arial"/>
                <a:cs typeface="Arial"/>
              </a:rPr>
              <a:t>an</a:t>
            </a:r>
            <a:r>
              <a:rPr dirty="0" sz="3150" spc="95" i="1">
                <a:solidFill>
                  <a:srgbClr val="161610"/>
                </a:solidFill>
                <a:latin typeface="Arial"/>
                <a:cs typeface="Arial"/>
              </a:rPr>
              <a:t> </a:t>
            </a:r>
            <a:r>
              <a:rPr dirty="0" sz="3150" spc="204" i="1">
                <a:solidFill>
                  <a:srgbClr val="161610"/>
                </a:solidFill>
                <a:latin typeface="Arial"/>
                <a:cs typeface="Arial"/>
              </a:rPr>
              <a:t>interactive</a:t>
            </a:r>
            <a:r>
              <a:rPr dirty="0" sz="3150" spc="95" i="1">
                <a:solidFill>
                  <a:srgbClr val="161610"/>
                </a:solidFill>
                <a:latin typeface="Arial"/>
                <a:cs typeface="Arial"/>
              </a:rPr>
              <a:t> </a:t>
            </a:r>
            <a:r>
              <a:rPr dirty="0" sz="3150" spc="125" i="1">
                <a:solidFill>
                  <a:srgbClr val="161610"/>
                </a:solidFill>
                <a:latin typeface="Arial"/>
                <a:cs typeface="Arial"/>
              </a:rPr>
              <a:t>way.  </a:t>
            </a:r>
            <a:r>
              <a:rPr dirty="0" sz="3150" spc="250" i="1">
                <a:solidFill>
                  <a:srgbClr val="161610"/>
                </a:solidFill>
                <a:latin typeface="Arial"/>
                <a:cs typeface="Arial"/>
              </a:rPr>
              <a:t>When </a:t>
            </a:r>
            <a:r>
              <a:rPr dirty="0" sz="3150" spc="210" i="1">
                <a:solidFill>
                  <a:srgbClr val="161610"/>
                </a:solidFill>
                <a:latin typeface="Arial"/>
                <a:cs typeface="Arial"/>
              </a:rPr>
              <a:t>BillBoard </a:t>
            </a:r>
            <a:r>
              <a:rPr dirty="0" sz="3150" spc="215" i="1">
                <a:solidFill>
                  <a:srgbClr val="161610"/>
                </a:solidFill>
                <a:latin typeface="Arial"/>
                <a:cs typeface="Arial"/>
              </a:rPr>
              <a:t>detects </a:t>
            </a:r>
            <a:r>
              <a:rPr dirty="0" sz="3150" spc="-100" i="1">
                <a:solidFill>
                  <a:srgbClr val="161610"/>
                </a:solidFill>
                <a:latin typeface="Arial"/>
                <a:cs typeface="Arial"/>
              </a:rPr>
              <a:t>a </a:t>
            </a:r>
            <a:r>
              <a:rPr dirty="0" sz="3150" spc="220" i="1">
                <a:solidFill>
                  <a:srgbClr val="161610"/>
                </a:solidFill>
                <a:latin typeface="Arial"/>
                <a:cs typeface="Arial"/>
              </a:rPr>
              <a:t>person </a:t>
            </a:r>
            <a:r>
              <a:rPr dirty="0" sz="3150" spc="254" i="1">
                <a:solidFill>
                  <a:srgbClr val="161610"/>
                </a:solidFill>
                <a:latin typeface="Arial"/>
                <a:cs typeface="Arial"/>
              </a:rPr>
              <a:t>smoking </a:t>
            </a:r>
            <a:r>
              <a:rPr dirty="0" sz="3150" spc="165" i="1">
                <a:solidFill>
                  <a:srgbClr val="161610"/>
                </a:solidFill>
                <a:latin typeface="Arial"/>
                <a:cs typeface="Arial"/>
              </a:rPr>
              <a:t>it </a:t>
            </a:r>
            <a:r>
              <a:rPr dirty="0" sz="3150" spc="190" i="1">
                <a:solidFill>
                  <a:srgbClr val="161610"/>
                </a:solidFill>
                <a:latin typeface="Arial"/>
                <a:cs typeface="Arial"/>
              </a:rPr>
              <a:t>displays </a:t>
            </a:r>
            <a:r>
              <a:rPr dirty="0" sz="3150" spc="-100" i="1">
                <a:solidFill>
                  <a:srgbClr val="161610"/>
                </a:solidFill>
                <a:latin typeface="Arial"/>
                <a:cs typeface="Arial"/>
              </a:rPr>
              <a:t>a</a:t>
            </a:r>
            <a:r>
              <a:rPr dirty="0" sz="3150" spc="-565" i="1">
                <a:solidFill>
                  <a:srgbClr val="161610"/>
                </a:solidFill>
                <a:latin typeface="Arial"/>
                <a:cs typeface="Arial"/>
              </a:rPr>
              <a:t> </a:t>
            </a:r>
            <a:r>
              <a:rPr dirty="0" sz="3150" spc="155" i="1">
                <a:solidFill>
                  <a:srgbClr val="161610"/>
                </a:solidFill>
                <a:latin typeface="Arial"/>
                <a:cs typeface="Arial"/>
              </a:rPr>
              <a:t>message</a:t>
            </a:r>
            <a:endParaRPr sz="3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1459336"/>
            <a:ext cx="5335270" cy="839469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350" spc="450" i="0">
                <a:latin typeface="Verdana"/>
                <a:cs typeface="Verdana"/>
              </a:rPr>
              <a:t>ADVANTAGES</a:t>
            </a:r>
            <a:endParaRPr sz="53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39318" y="3705330"/>
            <a:ext cx="137359" cy="137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39318" y="4318870"/>
            <a:ext cx="137359" cy="1373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39318" y="4932410"/>
            <a:ext cx="137359" cy="1373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39318" y="5545950"/>
            <a:ext cx="137359" cy="1373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239318" y="6159489"/>
            <a:ext cx="137359" cy="1373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239318" y="6773029"/>
            <a:ext cx="137359" cy="1373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555566" y="3360583"/>
            <a:ext cx="12796520" cy="3707129"/>
          </a:xfrm>
          <a:prstGeom prst="rect">
            <a:avLst/>
          </a:prstGeom>
        </p:spPr>
        <p:txBody>
          <a:bodyPr wrap="square" lIns="0" tIns="1460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dirty="0" sz="3150" spc="170" i="1">
                <a:solidFill>
                  <a:srgbClr val="161610"/>
                </a:solidFill>
                <a:latin typeface="Arial"/>
                <a:cs typeface="Arial"/>
              </a:rPr>
              <a:t>Reduces </a:t>
            </a:r>
            <a:r>
              <a:rPr dirty="0" sz="3150" spc="204" i="1">
                <a:solidFill>
                  <a:srgbClr val="161610"/>
                </a:solidFill>
                <a:latin typeface="Arial"/>
                <a:cs typeface="Arial"/>
              </a:rPr>
              <a:t>manual </a:t>
            </a:r>
            <a:r>
              <a:rPr dirty="0" sz="3150" spc="185" i="1">
                <a:solidFill>
                  <a:srgbClr val="161610"/>
                </a:solidFill>
                <a:latin typeface="Arial"/>
                <a:cs typeface="Arial"/>
              </a:rPr>
              <a:t>effect </a:t>
            </a:r>
            <a:r>
              <a:rPr dirty="0" sz="3150" spc="204" i="1">
                <a:solidFill>
                  <a:srgbClr val="161610"/>
                </a:solidFill>
                <a:latin typeface="Arial"/>
                <a:cs typeface="Arial"/>
              </a:rPr>
              <a:t>in</a:t>
            </a:r>
            <a:r>
              <a:rPr dirty="0" sz="3150" spc="-200" i="1">
                <a:solidFill>
                  <a:srgbClr val="161610"/>
                </a:solidFill>
                <a:latin typeface="Arial"/>
                <a:cs typeface="Arial"/>
              </a:rPr>
              <a:t> </a:t>
            </a:r>
            <a:r>
              <a:rPr dirty="0" sz="3150" spc="200" i="1">
                <a:solidFill>
                  <a:srgbClr val="161610"/>
                </a:solidFill>
                <a:latin typeface="Arial"/>
                <a:cs typeface="Arial"/>
              </a:rPr>
              <a:t>advertising.</a:t>
            </a:r>
            <a:endParaRPr sz="3150">
              <a:latin typeface="Arial"/>
              <a:cs typeface="Arial"/>
            </a:endParaRPr>
          </a:p>
          <a:p>
            <a:pPr marL="12700" marR="5080">
              <a:lnSpc>
                <a:spcPct val="127800"/>
              </a:lnSpc>
            </a:pPr>
            <a:r>
              <a:rPr dirty="0" sz="3150" spc="110" i="1">
                <a:solidFill>
                  <a:srgbClr val="161610"/>
                </a:solidFill>
                <a:latin typeface="Arial"/>
                <a:cs typeface="Arial"/>
              </a:rPr>
              <a:t>Data </a:t>
            </a:r>
            <a:r>
              <a:rPr dirty="0" sz="3150" spc="165" i="1">
                <a:solidFill>
                  <a:srgbClr val="161610"/>
                </a:solidFill>
                <a:latin typeface="Arial"/>
                <a:cs typeface="Arial"/>
              </a:rPr>
              <a:t>or </a:t>
            </a:r>
            <a:r>
              <a:rPr dirty="0" sz="3150" spc="-100" i="1">
                <a:solidFill>
                  <a:srgbClr val="161610"/>
                </a:solidFill>
                <a:latin typeface="Arial"/>
                <a:cs typeface="Arial"/>
              </a:rPr>
              <a:t>a </a:t>
            </a:r>
            <a:r>
              <a:rPr dirty="0" sz="3150" spc="210" i="1">
                <a:solidFill>
                  <a:srgbClr val="161610"/>
                </a:solidFill>
                <a:latin typeface="Arial"/>
                <a:cs typeface="Arial"/>
              </a:rPr>
              <a:t>particular </a:t>
            </a:r>
            <a:r>
              <a:rPr dirty="0" sz="3150" spc="204" i="1">
                <a:solidFill>
                  <a:srgbClr val="161610"/>
                </a:solidFill>
                <a:latin typeface="Arial"/>
                <a:cs typeface="Arial"/>
              </a:rPr>
              <a:t>advertisement </a:t>
            </a:r>
            <a:r>
              <a:rPr dirty="0" sz="3150" spc="190" i="1">
                <a:solidFill>
                  <a:srgbClr val="161610"/>
                </a:solidFill>
                <a:latin typeface="Arial"/>
                <a:cs typeface="Arial"/>
              </a:rPr>
              <a:t>can </a:t>
            </a:r>
            <a:r>
              <a:rPr dirty="0" sz="3150" spc="210" i="1">
                <a:solidFill>
                  <a:srgbClr val="161610"/>
                </a:solidFill>
                <a:latin typeface="Arial"/>
                <a:cs typeface="Arial"/>
              </a:rPr>
              <a:t>be </a:t>
            </a:r>
            <a:r>
              <a:rPr dirty="0" sz="3150" spc="270" i="1">
                <a:solidFill>
                  <a:srgbClr val="161610"/>
                </a:solidFill>
                <a:latin typeface="Arial"/>
                <a:cs typeface="Arial"/>
              </a:rPr>
              <a:t>changed</a:t>
            </a:r>
            <a:r>
              <a:rPr dirty="0" sz="3150" spc="-225" i="1">
                <a:solidFill>
                  <a:srgbClr val="161610"/>
                </a:solidFill>
                <a:latin typeface="Arial"/>
                <a:cs typeface="Arial"/>
              </a:rPr>
              <a:t> </a:t>
            </a:r>
            <a:r>
              <a:rPr dirty="0" sz="3150" spc="225" i="1">
                <a:solidFill>
                  <a:srgbClr val="161610"/>
                </a:solidFill>
                <a:latin typeface="Arial"/>
                <a:cs typeface="Arial"/>
              </a:rPr>
              <a:t>periodically.  </a:t>
            </a:r>
            <a:r>
              <a:rPr dirty="0" sz="3150" spc="195" i="1">
                <a:solidFill>
                  <a:srgbClr val="161610"/>
                </a:solidFill>
                <a:latin typeface="Arial"/>
                <a:cs typeface="Arial"/>
              </a:rPr>
              <a:t>Efficient </a:t>
            </a:r>
            <a:r>
              <a:rPr dirty="0" sz="3150" spc="280" i="1">
                <a:solidFill>
                  <a:srgbClr val="161610"/>
                </a:solidFill>
                <a:latin typeface="Arial"/>
                <a:cs typeface="Arial"/>
              </a:rPr>
              <a:t>method </a:t>
            </a:r>
            <a:r>
              <a:rPr dirty="0" sz="3150" spc="170" i="1">
                <a:solidFill>
                  <a:srgbClr val="161610"/>
                </a:solidFill>
                <a:latin typeface="Arial"/>
                <a:cs typeface="Arial"/>
              </a:rPr>
              <a:t>of </a:t>
            </a:r>
            <a:r>
              <a:rPr dirty="0" sz="3150" spc="285" i="1">
                <a:solidFill>
                  <a:srgbClr val="161610"/>
                </a:solidFill>
                <a:latin typeface="Arial"/>
                <a:cs typeface="Arial"/>
              </a:rPr>
              <a:t>publishing</a:t>
            </a:r>
            <a:r>
              <a:rPr dirty="0" sz="3150" spc="-290" i="1">
                <a:solidFill>
                  <a:srgbClr val="161610"/>
                </a:solidFill>
                <a:latin typeface="Arial"/>
                <a:cs typeface="Arial"/>
              </a:rPr>
              <a:t> </a:t>
            </a:r>
            <a:r>
              <a:rPr dirty="0" sz="3150" spc="195" i="1">
                <a:solidFill>
                  <a:srgbClr val="161610"/>
                </a:solidFill>
                <a:latin typeface="Arial"/>
                <a:cs typeface="Arial"/>
              </a:rPr>
              <a:t>advertisement.</a:t>
            </a:r>
            <a:endParaRPr sz="3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dirty="0" sz="3150" spc="35" i="1">
                <a:latin typeface="Arial"/>
                <a:cs typeface="Arial"/>
              </a:rPr>
              <a:t>Easy </a:t>
            </a:r>
            <a:r>
              <a:rPr dirty="0" sz="3150" spc="220" i="1">
                <a:latin typeface="Arial"/>
                <a:cs typeface="Arial"/>
              </a:rPr>
              <a:t>to</a:t>
            </a:r>
            <a:r>
              <a:rPr dirty="0" sz="3150" spc="140" i="1">
                <a:latin typeface="Arial"/>
                <a:cs typeface="Arial"/>
              </a:rPr>
              <a:t> </a:t>
            </a:r>
            <a:r>
              <a:rPr dirty="0" sz="3150" spc="110" i="1">
                <a:latin typeface="Arial"/>
                <a:cs typeface="Arial"/>
              </a:rPr>
              <a:t>use.</a:t>
            </a:r>
            <a:endParaRPr sz="3150">
              <a:latin typeface="Arial"/>
              <a:cs typeface="Arial"/>
            </a:endParaRPr>
          </a:p>
          <a:p>
            <a:pPr marL="12700" marR="7683500">
              <a:lnSpc>
                <a:spcPct val="127800"/>
              </a:lnSpc>
            </a:pPr>
            <a:r>
              <a:rPr dirty="0" sz="3150" spc="195" i="1">
                <a:latin typeface="Arial"/>
                <a:cs typeface="Arial"/>
              </a:rPr>
              <a:t>Attractive </a:t>
            </a:r>
            <a:r>
              <a:rPr dirty="0" sz="3150" spc="220" i="1">
                <a:latin typeface="Arial"/>
                <a:cs typeface="Arial"/>
              </a:rPr>
              <a:t>and</a:t>
            </a:r>
            <a:r>
              <a:rPr dirty="0" sz="3150" spc="-40" i="1">
                <a:latin typeface="Arial"/>
                <a:cs typeface="Arial"/>
              </a:rPr>
              <a:t> </a:t>
            </a:r>
            <a:r>
              <a:rPr dirty="0" sz="3150" spc="225" i="1">
                <a:latin typeface="Arial"/>
                <a:cs typeface="Arial"/>
              </a:rPr>
              <a:t>interesting  </a:t>
            </a:r>
            <a:r>
              <a:rPr dirty="0" sz="3150" spc="170" i="1">
                <a:latin typeface="Arial"/>
                <a:cs typeface="Arial"/>
              </a:rPr>
              <a:t>Reduces </a:t>
            </a:r>
            <a:r>
              <a:rPr dirty="0" sz="3150" spc="204" i="1">
                <a:latin typeface="Arial"/>
                <a:cs typeface="Arial"/>
              </a:rPr>
              <a:t>Man</a:t>
            </a:r>
            <a:r>
              <a:rPr dirty="0" sz="3150" spc="-5" i="1">
                <a:latin typeface="Arial"/>
                <a:cs typeface="Arial"/>
              </a:rPr>
              <a:t> </a:t>
            </a:r>
            <a:r>
              <a:rPr dirty="0" sz="3150" spc="180" i="1">
                <a:latin typeface="Arial"/>
                <a:cs typeface="Arial"/>
              </a:rPr>
              <a:t>Power</a:t>
            </a:r>
            <a:endParaRPr sz="3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vasanth korada</dc:creator>
  <cp:keywords>DADbb6dardc,BACgLpBZdY0</cp:keywords>
  <dc:title>Employee Onboarding</dc:title>
  <dcterms:created xsi:type="dcterms:W3CDTF">2019-05-31T05:07:51Z</dcterms:created>
  <dcterms:modified xsi:type="dcterms:W3CDTF">2019-05-31T05:07:51Z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2019-05-31T00:00:00Z</vt:filetime>
  </property>
  <property fmtid="{D5CDD505-2E9C-101B-9397-08002B2CF9AE}" pid="3" name="Creator">
    <vt:lpwstr>Canva</vt:lpwstr>
  </property>
  <property fmtid="{D5CDD505-2E9C-101B-9397-08002B2CF9AE}" pid="4" name="LastSaved">
    <vt:filetime>2019-05-31T00:00:00Z</vt:filetime>
  </property>
</Properties>
</file>