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handoutMasterIdLst>
    <p:handoutMasterId r:id="rId13"/>
  </p:handoutMasterIdLst>
  <p:sldIdLst>
    <p:sldId id="273" r:id="rId2"/>
    <p:sldId id="272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Arafat Rahman" initials="MR" lastIdx="0" clrIdx="0">
    <p:extLst>
      <p:ext uri="{19B8F6BF-5375-455C-9EA6-DF929625EA0E}">
        <p15:presenceInfo xmlns:p15="http://schemas.microsoft.com/office/powerpoint/2012/main" userId="b8df9d131e05ec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CC1241-2E59-F024-6F13-01E2C360DB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03F0-C113-0F65-1B8E-19CECA488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E1FAC-46D7-4872-B810-34314D56579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08E2-C432-3E9E-B571-933F7C45BC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CE756-4282-4FA6-A25F-CCCBEC6917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363A-735F-4EEE-A9AD-F3DD45AC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20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11E18-CC41-4F31-A56E-6426D04CF29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9D80-01F6-4878-817D-1F8C02D8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668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9D80-01F6-4878-817D-1F8C02D8911E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7018683-1BC1-35A3-4009-CCC05D1ABD0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239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9D80-01F6-4878-817D-1F8C02D89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481-557D-43F8-8024-90C95DA954D6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764-E0E8-4724-A3FD-7FB48F607ABD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CE0-0F70-42C6-9163-FE06CAF21BDB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45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D6FE-AFCC-4AE1-814D-6E9DDBFE7066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E28-2F5C-4376-B17B-8D22C3D82FEB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65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88D4-9E59-4273-BADF-AD16576D78AD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CE9C-D7AB-4455-A4C9-3670A24E9B07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6FD-5610-4781-9E84-D9B976F9181D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DDD1-16D8-4E27-9735-F66E608EC97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26B8-BD5D-46D5-B58E-5969F7FF061F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82FC-6C20-4545-9F99-FEAFEB599BFC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286-A282-4250-81E7-9399B13D79DC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75C-9A7F-4905-BB3A-B2415BB57A3A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0EF-03F8-4E5B-A484-256044D2A82E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406-C94E-4156-B0C6-8082C4BEC740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5168-EBBF-460F-9D8E-2002E512DB32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7BE9-37E4-4D89-AC71-901621B56ECB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d-meahadi-hasan" TargetMode="External"/><Relationship Id="rId2" Type="http://schemas.openxmlformats.org/officeDocument/2006/relationships/hyperlink" Target="https://www.linkedin.com/in/priyanka6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riyanka1144/CV./blob/main/Resum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iyanka1144/CV./blob/main/Priyanka%20CV.pdf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561A2F-B15D-4AF2-B4FC-4AD112B8D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889" y="194951"/>
            <a:ext cx="1036468" cy="1036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68C2A-4E12-0A9B-240A-BB773992B4A7}"/>
              </a:ext>
            </a:extLst>
          </p:cNvPr>
          <p:cNvSpPr txBox="1"/>
          <p:nvPr/>
        </p:nvSpPr>
        <p:spPr>
          <a:xfrm>
            <a:off x="3859606" y="3920380"/>
            <a:ext cx="401641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Presented By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Priyanka Paul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ID:0322310205101062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Batch:22th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Semester:5th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AB0A8-CE36-7853-5BF0-833B6651552D}"/>
              </a:ext>
            </a:extLst>
          </p:cNvPr>
          <p:cNvSpPr txBox="1"/>
          <p:nvPr/>
        </p:nvSpPr>
        <p:spPr>
          <a:xfrm>
            <a:off x="1062161" y="2937620"/>
            <a:ext cx="9067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My Professional Presence: CV, Resume &amp; LinkedIn</a:t>
            </a:r>
          </a:p>
        </p:txBody>
      </p:sp>
    </p:spTree>
    <p:extLst>
      <p:ext uri="{BB962C8B-B14F-4D97-AF65-F5344CB8AC3E}">
        <p14:creationId xmlns:p14="http://schemas.microsoft.com/office/powerpoint/2010/main" val="83448683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EDDD7-9E14-20F0-2B6A-82F99D6E8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F8B4FA-221A-33F8-F0DC-6583E7B8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344" y="6054731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ABC00-3207-0190-9EDB-AD76E1157841}"/>
              </a:ext>
            </a:extLst>
          </p:cNvPr>
          <p:cNvSpPr txBox="1"/>
          <p:nvPr/>
        </p:nvSpPr>
        <p:spPr>
          <a:xfrm>
            <a:off x="1977067" y="386305"/>
            <a:ext cx="7631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(With Screenshots &amp; Links)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9DABCE-B417-FAEE-1D39-6CC87A1A1EAD}"/>
              </a:ext>
            </a:extLst>
          </p:cNvPr>
          <p:cNvSpPr txBox="1"/>
          <p:nvPr/>
        </p:nvSpPr>
        <p:spPr>
          <a:xfrm>
            <a:off x="3933929" y="5135106"/>
            <a:ext cx="2849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Visit My </a:t>
            </a: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 Profile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C9D98411-5199-742C-2668-3F32FF114A90}"/>
              </a:ext>
            </a:extLst>
          </p:cNvPr>
          <p:cNvSpPr/>
          <p:nvPr/>
        </p:nvSpPr>
        <p:spPr>
          <a:xfrm>
            <a:off x="4043943" y="4651393"/>
            <a:ext cx="2628236" cy="35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FF0C0-042D-4671-A59E-609249CA2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464" y="1032635"/>
            <a:ext cx="4414991" cy="38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245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FC8E3-8C84-1DC2-398C-BA94EAF6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4475" y="6048517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FE67F-C9F6-834A-17F9-CB0DDFD13D16}"/>
              </a:ext>
            </a:extLst>
          </p:cNvPr>
          <p:cNvSpPr txBox="1"/>
          <p:nvPr/>
        </p:nvSpPr>
        <p:spPr>
          <a:xfrm>
            <a:off x="3477311" y="319127"/>
            <a:ext cx="39536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Myself</a:t>
            </a:r>
          </a:p>
          <a:p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3F1C5-4285-C27B-8D38-AFE8DDAA3C38}"/>
              </a:ext>
            </a:extLst>
          </p:cNvPr>
          <p:cNvSpPr txBox="1"/>
          <p:nvPr/>
        </p:nvSpPr>
        <p:spPr>
          <a:xfrm>
            <a:off x="661057" y="1173009"/>
            <a:ext cx="965053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Hello! I’m Priyanka Paul.</a:t>
            </a: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I’m currently a student of Computer Science and Engineering (CSE) at Pundra University of Science and Technology , where I’m exploring the exciting world of technology. My true passion lies in Artificial Intelligence (AI) —I’m fascinated by how it’s transforming the way we live and work.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an AI enthusiast, I love diving into topics like machine learning, data science, and automation. I enjoy working on projects, experimenting with new ideas, and staying updated on the latest advancements in tech. I believe that AI has immense potential to solve real-world challenges, and I’m excited to be part of this innovative field.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I’m not studying or coding, you’ll probably find me brainstorming creative solutions, participating in hackathons, or connecting with others who share my enthusiasm for technology.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Looking ahead, I aspire to grow as a professional in AI and contribute to building impactful solutions that can make a difference. If you’re passionate about tech or AI, let’s connect—I’d love to exchange ideas and learn from each other!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957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92B1-AA8A-3CB1-6F80-72A9786C6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8C9C2E-EA67-2D7D-C3AF-1D7720333BF3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23515D-43B0-9CC5-E6DB-A2EDC3FE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4069" y="6042038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11FC-E4C8-FABB-8D0F-77F061D3C370}"/>
              </a:ext>
            </a:extLst>
          </p:cNvPr>
          <p:cNvSpPr txBox="1"/>
          <p:nvPr/>
        </p:nvSpPr>
        <p:spPr>
          <a:xfrm>
            <a:off x="3873930" y="522150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CV?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4CF88-E1AF-0838-866B-D97BFDB47048}"/>
              </a:ext>
            </a:extLst>
          </p:cNvPr>
          <p:cNvSpPr txBox="1"/>
          <p:nvPr/>
        </p:nvSpPr>
        <p:spPr>
          <a:xfrm>
            <a:off x="1111224" y="1534571"/>
            <a:ext cx="859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📜 Curriculum Vitae (CV):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detailed document showcasing your education, work experience, achievements, and skills.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FF16B-CC24-43A6-7D0A-12B299B1E6B9}"/>
              </a:ext>
            </a:extLst>
          </p:cNvPr>
          <p:cNvSpPr txBox="1"/>
          <p:nvPr/>
        </p:nvSpPr>
        <p:spPr>
          <a:xfrm>
            <a:off x="1111224" y="2506966"/>
            <a:ext cx="172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A3EE-0563-3D20-5C47-3C7590436963}"/>
              </a:ext>
            </a:extLst>
          </p:cNvPr>
          <p:cNvSpPr txBox="1"/>
          <p:nvPr/>
        </p:nvSpPr>
        <p:spPr>
          <a:xfrm>
            <a:off x="1111224" y="2974637"/>
            <a:ext cx="73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2–3 pages or more (no strict limit).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academic history (degrees, research, publications).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work experience (including internships, projects).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Certifications, awards, and professional affiliations.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your entire career journey and expertise.</a:t>
            </a:r>
          </a:p>
        </p:txBody>
      </p:sp>
    </p:spTree>
    <p:extLst>
      <p:ext uri="{BB962C8B-B14F-4D97-AF65-F5344CB8AC3E}">
        <p14:creationId xmlns:p14="http://schemas.microsoft.com/office/powerpoint/2010/main" val="2766789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42DF5-3C7D-B7F9-BB44-217B5EE4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461FA-0EAF-33B1-1853-BA874E5F0C7A}"/>
              </a:ext>
            </a:extLst>
          </p:cNvPr>
          <p:cNvSpPr txBox="1">
            <a:spLocks/>
          </p:cNvSpPr>
          <p:nvPr/>
        </p:nvSpPr>
        <p:spPr>
          <a:xfrm>
            <a:off x="10548475" y="6065514"/>
            <a:ext cx="1036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68D6EE-7471-475A-C9AD-74BFB7E1DC11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98788-09B3-F137-7E59-4CFAEA6414A6}"/>
              </a:ext>
            </a:extLst>
          </p:cNvPr>
          <p:cNvSpPr txBox="1"/>
          <p:nvPr/>
        </p:nvSpPr>
        <p:spPr>
          <a:xfrm>
            <a:off x="3277917" y="549956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Resume?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40D12-2B6A-761B-6E9F-A4EDD3D6D13E}"/>
              </a:ext>
            </a:extLst>
          </p:cNvPr>
          <p:cNvSpPr txBox="1"/>
          <p:nvPr/>
        </p:nvSpPr>
        <p:spPr>
          <a:xfrm>
            <a:off x="1111224" y="1731519"/>
            <a:ext cx="859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/>
              <a:t>📄 </a:t>
            </a:r>
            <a:r>
              <a:rPr lang="en-US" sz="2000" b="1" dirty="0"/>
              <a:t>Resume:</a:t>
            </a:r>
            <a:r>
              <a:rPr lang="en-US" sz="2000" dirty="0"/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concise document summarizing your skills, experience, and qualifications.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9336B-A5F2-0850-0861-F4DBCD383E16}"/>
              </a:ext>
            </a:extLst>
          </p:cNvPr>
          <p:cNvSpPr txBox="1"/>
          <p:nvPr/>
        </p:nvSpPr>
        <p:spPr>
          <a:xfrm>
            <a:off x="1111224" y="2506966"/>
            <a:ext cx="172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AB77C-19DE-5980-E9DD-91C4B60F499F}"/>
              </a:ext>
            </a:extLst>
          </p:cNvPr>
          <p:cNvSpPr txBox="1"/>
          <p:nvPr/>
        </p:nvSpPr>
        <p:spPr>
          <a:xfrm>
            <a:off x="1111224" y="2974637"/>
            <a:ext cx="73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1–2 pages (short and to the point).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skills and achievements.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 (focused on relevance to the job).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certifications (briefly mentioned).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demonstrates your fit for a specific role.</a:t>
            </a:r>
          </a:p>
        </p:txBody>
      </p:sp>
    </p:spTree>
    <p:extLst>
      <p:ext uri="{BB962C8B-B14F-4D97-AF65-F5344CB8AC3E}">
        <p14:creationId xmlns:p14="http://schemas.microsoft.com/office/powerpoint/2010/main" val="28634886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F7037-C70F-3077-D06F-E8798F3E5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EFB6EE-7110-375E-6DC9-9ACA5F9ABFBB}"/>
              </a:ext>
            </a:extLst>
          </p:cNvPr>
          <p:cNvSpPr txBox="1">
            <a:spLocks/>
          </p:cNvSpPr>
          <p:nvPr/>
        </p:nvSpPr>
        <p:spPr>
          <a:xfrm>
            <a:off x="10551412" y="6058129"/>
            <a:ext cx="1036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C0CDD-AFDA-21C8-0BAD-E2914CFCE89E}"/>
              </a:ext>
            </a:extLst>
          </p:cNvPr>
          <p:cNvSpPr txBox="1"/>
          <p:nvPr/>
        </p:nvSpPr>
        <p:spPr>
          <a:xfrm>
            <a:off x="2998495" y="469493"/>
            <a:ext cx="5489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LinkedIn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34D65-AF09-6250-C7E8-E0FB4104BA91}"/>
              </a:ext>
            </a:extLst>
          </p:cNvPr>
          <p:cNvSpPr txBox="1"/>
          <p:nvPr/>
        </p:nvSpPr>
        <p:spPr>
          <a:xfrm>
            <a:off x="1111224" y="1351689"/>
            <a:ext cx="172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LinkedIn: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B7926-1C3D-9F31-5554-888BBB6553F0}"/>
              </a:ext>
            </a:extLst>
          </p:cNvPr>
          <p:cNvSpPr txBox="1"/>
          <p:nvPr/>
        </p:nvSpPr>
        <p:spPr>
          <a:xfrm>
            <a:off x="1111224" y="1792952"/>
            <a:ext cx="8665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networking platform to showcase your skills and career journey.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job searching, networking, and connecting with industry experts.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 use it to find potential candidates.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share projects, articles, and achievements to build your brand.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F4798-E39C-1248-6023-F410DA4166FB}"/>
              </a:ext>
            </a:extLst>
          </p:cNvPr>
          <p:cNvSpPr txBox="1"/>
          <p:nvPr/>
        </p:nvSpPr>
        <p:spPr>
          <a:xfrm>
            <a:off x="1111223" y="3163900"/>
            <a:ext cx="2772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LinkedIn Matters: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D7415-5553-F16D-C587-F945D859974E}"/>
              </a:ext>
            </a:extLst>
          </p:cNvPr>
          <p:cNvSpPr txBox="1"/>
          <p:nvPr/>
        </p:nvSpPr>
        <p:spPr>
          <a:xfrm>
            <a:off x="1111222" y="3639651"/>
            <a:ext cx="8961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Branding: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your skills, experience, and achievements.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you with industry professionals, recruiters, and mentors.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Search: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job postings tailored to your profile. Allows recruiters to find   and contact you directly.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&amp; Growth: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LinkedIn Learning for skill development. Stay updated on industry trends and news.</a:t>
            </a:r>
          </a:p>
        </p:txBody>
      </p:sp>
    </p:spTree>
    <p:extLst>
      <p:ext uri="{BB962C8B-B14F-4D97-AF65-F5344CB8AC3E}">
        <p14:creationId xmlns:p14="http://schemas.microsoft.com/office/powerpoint/2010/main" val="32171035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194A0-22A3-C437-C322-5AD594FF5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F25F5A-0E83-B1E2-0C14-5DE4850E8888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F9965D-C3E2-9285-1532-9BC6510B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616" y="6026596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2887-7CA7-6182-A04C-2407873433BF}"/>
              </a:ext>
            </a:extLst>
          </p:cNvPr>
          <p:cNvSpPr txBox="1"/>
          <p:nvPr/>
        </p:nvSpPr>
        <p:spPr>
          <a:xfrm>
            <a:off x="2493763" y="509433"/>
            <a:ext cx="7204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Create CV &amp; Resume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5868B-E3E1-6914-3F19-028310299E70}"/>
              </a:ext>
            </a:extLst>
          </p:cNvPr>
          <p:cNvSpPr txBox="1"/>
          <p:nvPr/>
        </p:nvSpPr>
        <p:spPr>
          <a:xfrm>
            <a:off x="1234325" y="1432334"/>
            <a:ext cx="347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Create CV: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CBBDC6-3420-0355-8E66-1BFF8334411D}"/>
              </a:ext>
            </a:extLst>
          </p:cNvPr>
          <p:cNvSpPr txBox="1"/>
          <p:nvPr/>
        </p:nvSpPr>
        <p:spPr>
          <a:xfrm>
            <a:off x="1234326" y="1973121"/>
            <a:ext cx="6451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customizing and formatting a CV professionally.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Templates, formatting tools, spell check.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D5ED7-587D-A096-0BCE-D175E88411B5}"/>
              </a:ext>
            </a:extLst>
          </p:cNvPr>
          <p:cNvSpPr txBox="1"/>
          <p:nvPr/>
        </p:nvSpPr>
        <p:spPr>
          <a:xfrm>
            <a:off x="1234325" y="3290531"/>
            <a:ext cx="446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Create Resume: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A45DD-6C5D-413F-EF1E-EAAC9A304F42}"/>
              </a:ext>
            </a:extLst>
          </p:cNvPr>
          <p:cNvSpPr txBox="1"/>
          <p:nvPr/>
        </p:nvSpPr>
        <p:spPr>
          <a:xfrm>
            <a:off x="1234326" y="3845386"/>
            <a:ext cx="75738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platform with customizable templates.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Drag-and-drop editor, design elements, and export options.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creative and visually appealing resumes.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Shapes, icons, and design flexibility.</a:t>
            </a:r>
          </a:p>
        </p:txBody>
      </p:sp>
    </p:spTree>
    <p:extLst>
      <p:ext uri="{BB962C8B-B14F-4D97-AF65-F5344CB8AC3E}">
        <p14:creationId xmlns:p14="http://schemas.microsoft.com/office/powerpoint/2010/main" val="19737346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7DEC7-3B9D-28C6-C5A8-C8A78F7C1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5BE794-76AA-209D-1E86-8647DE9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074" y="6096934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6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1DF99-D5DC-096A-BFEE-9DF193546F99}"/>
              </a:ext>
            </a:extLst>
          </p:cNvPr>
          <p:cNvSpPr txBox="1"/>
          <p:nvPr/>
        </p:nvSpPr>
        <p:spPr>
          <a:xfrm>
            <a:off x="2600025" y="462627"/>
            <a:ext cx="548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Profile Overview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50C8B-2065-F59A-30B4-27024D6D14ED}"/>
              </a:ext>
            </a:extLst>
          </p:cNvPr>
          <p:cNvSpPr txBox="1"/>
          <p:nvPr/>
        </p:nvSpPr>
        <p:spPr>
          <a:xfrm>
            <a:off x="869174" y="1270807"/>
            <a:ext cx="508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Sections of a Strong LinkedIn Profile: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8A057-E9C0-64FA-4F52-04A7CFA69C64}"/>
              </a:ext>
            </a:extLst>
          </p:cNvPr>
          <p:cNvSpPr txBox="1"/>
          <p:nvPr/>
        </p:nvSpPr>
        <p:spPr>
          <a:xfrm>
            <a:off x="869174" y="1747947"/>
            <a:ext cx="8947179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Profile Picture: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clear and high-quality image that represents my professionally.</a:t>
            </a:r>
          </a:p>
          <a:p>
            <a:pPr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Headline: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Enthusiast || Machine Learning Enthusiast</a:t>
            </a:r>
          </a:p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Hello! I’m Priyanka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Paul,I’m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currently a student of Computer Science and Engineering (CSE) 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and Technology , where I’m exploring the exciting world of technology. My true passion lies in Artificial Intelligence (AI) —I’m fascinated by how it’s transforming the way we live and work.</a:t>
            </a:r>
          </a:p>
          <a:p>
            <a:pPr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Section: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Intern|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CodSoft |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2025 -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NumPy, Pandas, Matplotlib, Seaborn,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Scikit-learnTensorFlow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Machine Learning Certificate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IBM,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Foundations with JavaScript, HTML and CSS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Certification Course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Duke University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Smarter Conversations with AI Chatbots| Jan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2025 -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37976128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541AA-FE2F-662E-4321-8F340E80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056DDC-6636-E125-A058-944C8B7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344" y="6054731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56224-05A0-6749-77FA-A7C80A54AA00}"/>
              </a:ext>
            </a:extLst>
          </p:cNvPr>
          <p:cNvSpPr txBox="1"/>
          <p:nvPr/>
        </p:nvSpPr>
        <p:spPr>
          <a:xfrm>
            <a:off x="1772400" y="454605"/>
            <a:ext cx="7685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 &amp; Resume (With Screenshots &amp; Links)</a:t>
            </a:r>
            <a:endParaRPr lang="en-US" sz="1600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8B003-3F13-F4AF-4038-50F37B381446}"/>
              </a:ext>
            </a:extLst>
          </p:cNvPr>
          <p:cNvSpPr txBox="1"/>
          <p:nvPr/>
        </p:nvSpPr>
        <p:spPr>
          <a:xfrm>
            <a:off x="811625" y="1216926"/>
            <a:ext cx="1908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 Screenshot: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5F0498-D8E5-2AED-039C-7508851A7C33}"/>
              </a:ext>
            </a:extLst>
          </p:cNvPr>
          <p:cNvSpPr txBox="1"/>
          <p:nvPr/>
        </p:nvSpPr>
        <p:spPr>
          <a:xfrm>
            <a:off x="5453963" y="1210777"/>
            <a:ext cx="256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Screenshot: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C94CC-BF99-D0B0-5701-C14DC8AB611F}"/>
              </a:ext>
            </a:extLst>
          </p:cNvPr>
          <p:cNvSpPr txBox="1"/>
          <p:nvPr/>
        </p:nvSpPr>
        <p:spPr>
          <a:xfrm>
            <a:off x="5535631" y="627259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See My Resume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hlinkClick r:id="rId2"/>
            <a:extLst>
              <a:ext uri="{FF2B5EF4-FFF2-40B4-BE49-F238E27FC236}">
                <a16:creationId xmlns:a16="http://schemas.microsoft.com/office/drawing/2014/main" id="{B463F3F5-87E0-B540-76D5-E99373CC1B3A}"/>
              </a:ext>
            </a:extLst>
          </p:cNvPr>
          <p:cNvSpPr/>
          <p:nvPr/>
        </p:nvSpPr>
        <p:spPr>
          <a:xfrm>
            <a:off x="3701231" y="6515565"/>
            <a:ext cx="1423952" cy="237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6EB6D-74BE-4D23-A5FA-B5F767E2E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58" y="1610887"/>
            <a:ext cx="3847260" cy="47629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A2ADA9-5CC4-4009-B0BF-33C4F2FE3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183" y="1592232"/>
            <a:ext cx="3222179" cy="4578315"/>
          </a:xfrm>
          <a:prstGeom prst="rect">
            <a:avLst/>
          </a:prstGeom>
        </p:spPr>
      </p:pic>
      <p:sp>
        <p:nvSpPr>
          <p:cNvPr id="20" name="Rectangle 19">
            <a:hlinkClick r:id="rId5"/>
            <a:extLst>
              <a:ext uri="{FF2B5EF4-FFF2-40B4-BE49-F238E27FC236}">
                <a16:creationId xmlns:a16="http://schemas.microsoft.com/office/drawing/2014/main" id="{6105C472-F945-4DFE-A953-F5D324329839}"/>
              </a:ext>
            </a:extLst>
          </p:cNvPr>
          <p:cNvSpPr/>
          <p:nvPr/>
        </p:nvSpPr>
        <p:spPr>
          <a:xfrm>
            <a:off x="1380578" y="6272592"/>
            <a:ext cx="1423952" cy="237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hlinkClick r:id="rId5"/>
            <a:extLst>
              <a:ext uri="{FF2B5EF4-FFF2-40B4-BE49-F238E27FC236}">
                <a16:creationId xmlns:a16="http://schemas.microsoft.com/office/drawing/2014/main" id="{C3C6CA54-A4CE-4763-8FF9-98D9A09F8592}"/>
              </a:ext>
            </a:extLst>
          </p:cNvPr>
          <p:cNvSpPr txBox="1"/>
          <p:nvPr/>
        </p:nvSpPr>
        <p:spPr>
          <a:xfrm>
            <a:off x="1355535" y="6237293"/>
            <a:ext cx="1423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See My CV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615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336C-8393-9BFA-7D1D-87AE2B5C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704605-B575-0D34-804A-34BC066D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344" y="6054731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2C368-2F88-8EE4-2444-60860208F57C}"/>
              </a:ext>
            </a:extLst>
          </p:cNvPr>
          <p:cNvSpPr txBox="1"/>
          <p:nvPr/>
        </p:nvSpPr>
        <p:spPr>
          <a:xfrm>
            <a:off x="2186362" y="414345"/>
            <a:ext cx="6803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(With Screenshots &amp; Links)</a:t>
            </a:r>
            <a:endParaRPr lang="en-US" sz="16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111075-85F3-47C8-A592-48C4E856A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06" y="999120"/>
            <a:ext cx="3094075" cy="3139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C33E3-51A0-4AAB-9F39-560107AFC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2" y="999120"/>
            <a:ext cx="4071874" cy="3139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C98D3-3416-42F0-93F9-9A0BBBC76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64" y="4359348"/>
            <a:ext cx="4359002" cy="2498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B2BA78-439B-4617-B600-5E86734A7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697" y="4240382"/>
            <a:ext cx="3799546" cy="25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2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1501</TotalTime>
  <Words>801</Words>
  <Application>Microsoft Office PowerPoint</Application>
  <PresentationFormat>Widescreen</PresentationFormat>
  <Paragraphs>91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TUBERCULOSIS</dc:title>
  <dc:creator>Windows User</dc:creator>
  <cp:lastModifiedBy>Priyanka Paul</cp:lastModifiedBy>
  <cp:revision>115</cp:revision>
  <dcterms:created xsi:type="dcterms:W3CDTF">2022-03-03T14:46:37Z</dcterms:created>
  <dcterms:modified xsi:type="dcterms:W3CDTF">2025-03-02T03:27:23Z</dcterms:modified>
</cp:coreProperties>
</file>