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>
        <p:scale>
          <a:sx n="72" d="100"/>
          <a:sy n="72" d="100"/>
        </p:scale>
        <p:origin x="-54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99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end users are human resource</a:t>
            </a:r>
            <a:r>
              <a:rPr lang="en-US" baseline="0" dirty="0" smtClean="0"/>
              <a:t> team, managers, team leads and employees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693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 formatting</a:t>
            </a:r>
            <a:r>
              <a:rPr lang="en-US" baseline="0" dirty="0" smtClean="0"/>
              <a:t> for missing figures</a:t>
            </a:r>
          </a:p>
          <a:p>
            <a:r>
              <a:rPr lang="en-US" baseline="0" dirty="0" smtClean="0"/>
              <a:t>Filter for removing blanks</a:t>
            </a:r>
          </a:p>
          <a:p>
            <a:r>
              <a:rPr lang="en-US" baseline="0" dirty="0" err="1" smtClean="0"/>
              <a:t>Pivote</a:t>
            </a:r>
            <a:r>
              <a:rPr lang="en-US" baseline="0" dirty="0" smtClean="0"/>
              <a:t> table for summary</a:t>
            </a:r>
          </a:p>
          <a:p>
            <a:r>
              <a:rPr lang="en-US" baseline="0" dirty="0" smtClean="0"/>
              <a:t>Graph for data visualization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7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EMPLOYEE DATA – KAGGLE</a:t>
            </a:r>
          </a:p>
          <a:p>
            <a:r>
              <a:rPr lang="en-US" dirty="0" smtClean="0"/>
              <a:t>9– FEATURES</a:t>
            </a:r>
          </a:p>
          <a:p>
            <a:r>
              <a:rPr lang="en-US" dirty="0" smtClean="0"/>
              <a:t>4</a:t>
            </a:r>
            <a:r>
              <a:rPr lang="en-US" baseline="0" dirty="0" smtClean="0"/>
              <a:t> </a:t>
            </a:r>
            <a:r>
              <a:rPr lang="en-US" dirty="0" smtClean="0"/>
              <a:t>- FEATURES </a:t>
            </a:r>
          </a:p>
          <a:p>
            <a:r>
              <a:rPr lang="en-US" dirty="0" smtClean="0"/>
              <a:t>LIST</a:t>
            </a:r>
            <a:r>
              <a:rPr lang="en-US" baseline="0" dirty="0" smtClean="0"/>
              <a:t> THE NAME OF FEATURES</a:t>
            </a:r>
          </a:p>
          <a:p>
            <a:r>
              <a:rPr lang="en-US" dirty="0" smtClean="0"/>
              <a:t>Name, gender,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fte</a:t>
            </a:r>
            <a:r>
              <a:rPr lang="en-US" baseline="0" dirty="0" smtClean="0"/>
              <a:t>,  employee type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206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</a:p>
          <a:p>
            <a:r>
              <a:rPr lang="en-US" dirty="0" smtClean="0"/>
              <a:t>Feature collection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85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Through</a:t>
            </a:r>
            <a:r>
              <a:rPr lang="en-US" baseline="0" dirty="0" smtClean="0"/>
              <a:t> the analysis it is observed that most of the employees have achieved equal to or more than 1 FTE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5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PRIYANKA RAI 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322200024, asunm1353322200024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HONOURS</a:t>
            </a:r>
            <a:endParaRPr lang="en-US" sz="2400" dirty="0"/>
          </a:p>
          <a:p>
            <a:r>
              <a:rPr lang="en-US" sz="2400" dirty="0" smtClean="0"/>
              <a:t>COLLEGE: 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743199" y="1183303"/>
            <a:ext cx="36480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Data </a:t>
            </a:r>
            <a:r>
              <a:rPr lang="en-US" sz="2400" dirty="0" smtClean="0"/>
              <a:t>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Gender</a:t>
            </a:r>
            <a:endParaRPr lang="en-US" sz="2400" dirty="0"/>
          </a:p>
          <a:p>
            <a:r>
              <a:rPr lang="en-US" sz="2400" dirty="0"/>
              <a:t>Feature </a:t>
            </a:r>
            <a:r>
              <a:rPr lang="en-US" sz="2400" dirty="0" smtClean="0"/>
              <a:t>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Employee type</a:t>
            </a:r>
          </a:p>
          <a:p>
            <a:r>
              <a:rPr lang="en-US" sz="2400" dirty="0" smtClean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Gender </a:t>
            </a:r>
          </a:p>
          <a:p>
            <a:r>
              <a:rPr lang="en-US" sz="2400" dirty="0" smtClean="0"/>
              <a:t>Work time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 smtClean="0"/>
              <a:t>Pivote</a:t>
            </a:r>
            <a:r>
              <a:rPr lang="en-US" sz="2400" dirty="0" smtClean="0"/>
              <a:t>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Filter</a:t>
            </a:r>
          </a:p>
          <a:p>
            <a:r>
              <a:rPr lang="en-US" sz="2400" dirty="0" smtClean="0"/>
              <a:t>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</a:t>
            </a:r>
            <a:r>
              <a:rPr lang="en-US" sz="2400" dirty="0" smtClean="0"/>
              <a:t>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866726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18288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Through the analysis it is observed that most of the employees have achieved equal to or more than 1 FTE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WORK TIME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14400" y="1651755"/>
            <a:ext cx="693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To optimize productivity and ensure fair workload distribution, it's crucial to understand how employee work time aligns with full-time equivalent (FTE) standards. Organizations currently lacks a systematic approach to analyze this, leading to potential inefficiencies and imbalanced workloads. A comprehensive analysis of employee work time by FTE is needed to improve resource allocation, operational efficiency, and workforce balance.</a:t>
            </a:r>
            <a:endParaRPr lang="en-GB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723397"/>
            <a:ext cx="800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Organizations struggle to optimize productivity and maintain fair workloads without understanding how employee work time aligns with Full-Time Equivalent (FTE) standards. This lack of analysis can lead to inefficiencies, imbalanced workloads, and poor resource allocation. A thorough FTE-based work time analysis is essential to improve operational efficiency, ensure fair task distribution, and enhance workforce management.</a:t>
            </a:r>
            <a:endParaRPr lang="en-GB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371600" y="196521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The End Users Are Human Resource Team, Managers, Team Leads And Employees</a:t>
            </a:r>
            <a:endParaRPr lang="en-GB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193554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/>
              <a:t>Conditional formatting for missing figures</a:t>
            </a:r>
          </a:p>
          <a:p>
            <a:pPr algn="just"/>
            <a:r>
              <a:rPr lang="en-US" sz="2400" dirty="0"/>
              <a:t>Filter for removing blanks</a:t>
            </a:r>
          </a:p>
          <a:p>
            <a:pPr algn="just"/>
            <a:r>
              <a:rPr lang="en-US" sz="2400" dirty="0" err="1"/>
              <a:t>Pivote</a:t>
            </a:r>
            <a:r>
              <a:rPr lang="en-US" sz="2400" dirty="0"/>
              <a:t> table for summary</a:t>
            </a:r>
          </a:p>
          <a:p>
            <a:pPr algn="just"/>
            <a:r>
              <a:rPr lang="en-US" sz="2400" dirty="0"/>
              <a:t>Graph for data visualization</a:t>
            </a:r>
            <a:endParaRPr lang="en-GB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171563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EMPLOYEE DATA – KAGGLE</a:t>
            </a:r>
          </a:p>
          <a:p>
            <a:r>
              <a:rPr lang="en-US" sz="3200" dirty="0" smtClean="0"/>
              <a:t>9– FEATURES</a:t>
            </a:r>
          </a:p>
          <a:p>
            <a:r>
              <a:rPr lang="en-US" sz="3200" dirty="0" smtClean="0"/>
              <a:t>4 - FEATURES </a:t>
            </a:r>
          </a:p>
          <a:p>
            <a:r>
              <a:rPr lang="en-US" sz="3200" dirty="0" smtClean="0"/>
              <a:t>LIST THE NAME OF FEATURES</a:t>
            </a:r>
          </a:p>
          <a:p>
            <a:r>
              <a:rPr lang="en-US" sz="3200" dirty="0" smtClean="0"/>
              <a:t>NAME</a:t>
            </a:r>
          </a:p>
          <a:p>
            <a:r>
              <a:rPr lang="en-US" sz="3200" dirty="0" smtClean="0"/>
              <a:t>GENDER</a:t>
            </a:r>
          </a:p>
          <a:p>
            <a:r>
              <a:rPr lang="en-US" sz="3200" dirty="0" smtClean="0"/>
              <a:t>FTE</a:t>
            </a:r>
          </a:p>
          <a:p>
            <a:r>
              <a:rPr lang="en-US" sz="3200" dirty="0" smtClean="0"/>
              <a:t>EMPLOYEE TYPE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" y="337474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6030" y="2246981"/>
            <a:ext cx="495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CONDITIONAL FORMATTING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408</Words>
  <Application>Microsoft Office PowerPoint</Application>
  <PresentationFormat>Custom</PresentationFormat>
  <Paragraphs>90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Shiva</cp:lastModifiedBy>
  <cp:revision>23</cp:revision>
  <dcterms:created xsi:type="dcterms:W3CDTF">2024-03-29T15:07:22Z</dcterms:created>
  <dcterms:modified xsi:type="dcterms:W3CDTF">2024-08-26T02:55:48Z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