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9E001-75D0-4A1C-A790-48FE9E6DC34E}" v="38" dt="2024-04-03T10:28:13.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66"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K</a:t>
            </a:r>
            <a:r>
              <a:rPr lang="en-US" b="1" dirty="0">
                <a:solidFill>
                  <a:schemeClr val="accent1"/>
                </a:solidFill>
                <a:latin typeface="Arial" panose="020B0604020202020204" pitchFamily="34" charset="0"/>
                <a:cs typeface="Arial" panose="020B0604020202020204" pitchFamily="34" charset="0"/>
              </a:rPr>
              <a:t>EY LOGGER</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S.PRIYANKA-SENGUNTHAR COLLEGE OF ENGINEERING-INFORMATION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775</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gayathri m</cp:lastModifiedBy>
  <cp:revision>46</cp:revision>
  <dcterms:created xsi:type="dcterms:W3CDTF">2021-05-26T16:50:10Z</dcterms:created>
  <dcterms:modified xsi:type="dcterms:W3CDTF">2024-04-03T10:30:33Z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