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59" r:id="rId5"/>
    <p:sldId id="260" r:id="rId6"/>
    <p:sldId id="261" r:id="rId7"/>
    <p:sldId id="263" r:id="rId8"/>
    <p:sldId id="264"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3" d="100"/>
          <a:sy n="73" d="100"/>
        </p:scale>
        <p:origin x="3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A11DF-C3EB-ECF7-5C03-95054CF362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D6CD97-1E9F-C1DF-6652-FBDEE0DC90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C0872E-D84A-DF63-EE2B-9EB58C406545}"/>
              </a:ext>
            </a:extLst>
          </p:cNvPr>
          <p:cNvSpPr>
            <a:spLocks noGrp="1"/>
          </p:cNvSpPr>
          <p:nvPr>
            <p:ph type="dt" sz="half" idx="10"/>
          </p:nvPr>
        </p:nvSpPr>
        <p:spPr/>
        <p:txBody>
          <a:bodyPr/>
          <a:lstStyle/>
          <a:p>
            <a:fld id="{BBF7C215-F411-4198-B814-2D8C89845A67}" type="datetimeFigureOut">
              <a:rPr lang="en-IN" smtClean="0"/>
              <a:t>15-04-2024</a:t>
            </a:fld>
            <a:endParaRPr lang="en-IN"/>
          </a:p>
        </p:txBody>
      </p:sp>
      <p:sp>
        <p:nvSpPr>
          <p:cNvPr id="5" name="Footer Placeholder 4">
            <a:extLst>
              <a:ext uri="{FF2B5EF4-FFF2-40B4-BE49-F238E27FC236}">
                <a16:creationId xmlns:a16="http://schemas.microsoft.com/office/drawing/2014/main" id="{410BCDE3-14D9-0E04-FC96-AE8B02B628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6D765D-0F4F-6462-22D1-A81E5BB6AA7A}"/>
              </a:ext>
            </a:extLst>
          </p:cNvPr>
          <p:cNvSpPr>
            <a:spLocks noGrp="1"/>
          </p:cNvSpPr>
          <p:nvPr>
            <p:ph type="sldNum" sz="quarter" idx="12"/>
          </p:nvPr>
        </p:nvSpPr>
        <p:spPr/>
        <p:txBody>
          <a:bodyPr/>
          <a:lstStyle/>
          <a:p>
            <a:fld id="{0C68AFC0-4743-40C1-B05B-99F8C5C2828E}" type="slidenum">
              <a:rPr lang="en-IN" smtClean="0"/>
              <a:t>‹#›</a:t>
            </a:fld>
            <a:endParaRPr lang="en-IN"/>
          </a:p>
        </p:txBody>
      </p:sp>
    </p:spTree>
    <p:extLst>
      <p:ext uri="{BB962C8B-B14F-4D97-AF65-F5344CB8AC3E}">
        <p14:creationId xmlns:p14="http://schemas.microsoft.com/office/powerpoint/2010/main" val="85062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FD453-4557-5781-465C-E4F608A90D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0857D1-E2D1-F0B2-0741-ED9994CFBC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451A53-FC6C-89B1-C8E2-90919C88C8B8}"/>
              </a:ext>
            </a:extLst>
          </p:cNvPr>
          <p:cNvSpPr>
            <a:spLocks noGrp="1"/>
          </p:cNvSpPr>
          <p:nvPr>
            <p:ph type="dt" sz="half" idx="10"/>
          </p:nvPr>
        </p:nvSpPr>
        <p:spPr/>
        <p:txBody>
          <a:bodyPr/>
          <a:lstStyle/>
          <a:p>
            <a:fld id="{BBF7C215-F411-4198-B814-2D8C89845A67}" type="datetimeFigureOut">
              <a:rPr lang="en-IN" smtClean="0"/>
              <a:t>15-04-2024</a:t>
            </a:fld>
            <a:endParaRPr lang="en-IN"/>
          </a:p>
        </p:txBody>
      </p:sp>
      <p:sp>
        <p:nvSpPr>
          <p:cNvPr id="5" name="Footer Placeholder 4">
            <a:extLst>
              <a:ext uri="{FF2B5EF4-FFF2-40B4-BE49-F238E27FC236}">
                <a16:creationId xmlns:a16="http://schemas.microsoft.com/office/drawing/2014/main" id="{8DFD58E0-2DBC-5058-24FD-9D0A40309F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1E0851-55E3-5602-3D40-EB32670B104B}"/>
              </a:ext>
            </a:extLst>
          </p:cNvPr>
          <p:cNvSpPr>
            <a:spLocks noGrp="1"/>
          </p:cNvSpPr>
          <p:nvPr>
            <p:ph type="sldNum" sz="quarter" idx="12"/>
          </p:nvPr>
        </p:nvSpPr>
        <p:spPr/>
        <p:txBody>
          <a:bodyPr/>
          <a:lstStyle/>
          <a:p>
            <a:fld id="{0C68AFC0-4743-40C1-B05B-99F8C5C2828E}" type="slidenum">
              <a:rPr lang="en-IN" smtClean="0"/>
              <a:t>‹#›</a:t>
            </a:fld>
            <a:endParaRPr lang="en-IN"/>
          </a:p>
        </p:txBody>
      </p:sp>
    </p:spTree>
    <p:extLst>
      <p:ext uri="{BB962C8B-B14F-4D97-AF65-F5344CB8AC3E}">
        <p14:creationId xmlns:p14="http://schemas.microsoft.com/office/powerpoint/2010/main" val="3189133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1BF42F-8D81-909B-62B8-3A32115A6D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447F5F-8022-33E4-8FBE-09FDD172BD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319BB3-BEAD-19BF-3726-2E0882641996}"/>
              </a:ext>
            </a:extLst>
          </p:cNvPr>
          <p:cNvSpPr>
            <a:spLocks noGrp="1"/>
          </p:cNvSpPr>
          <p:nvPr>
            <p:ph type="dt" sz="half" idx="10"/>
          </p:nvPr>
        </p:nvSpPr>
        <p:spPr/>
        <p:txBody>
          <a:bodyPr/>
          <a:lstStyle/>
          <a:p>
            <a:fld id="{BBF7C215-F411-4198-B814-2D8C89845A67}" type="datetimeFigureOut">
              <a:rPr lang="en-IN" smtClean="0"/>
              <a:t>15-04-2024</a:t>
            </a:fld>
            <a:endParaRPr lang="en-IN"/>
          </a:p>
        </p:txBody>
      </p:sp>
      <p:sp>
        <p:nvSpPr>
          <p:cNvPr id="5" name="Footer Placeholder 4">
            <a:extLst>
              <a:ext uri="{FF2B5EF4-FFF2-40B4-BE49-F238E27FC236}">
                <a16:creationId xmlns:a16="http://schemas.microsoft.com/office/drawing/2014/main" id="{C1B566E8-EA5D-68D0-470E-35995671F8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469DEF-61AF-7911-2805-B97C033E8409}"/>
              </a:ext>
            </a:extLst>
          </p:cNvPr>
          <p:cNvSpPr>
            <a:spLocks noGrp="1"/>
          </p:cNvSpPr>
          <p:nvPr>
            <p:ph type="sldNum" sz="quarter" idx="12"/>
          </p:nvPr>
        </p:nvSpPr>
        <p:spPr/>
        <p:txBody>
          <a:bodyPr/>
          <a:lstStyle/>
          <a:p>
            <a:fld id="{0C68AFC0-4743-40C1-B05B-99F8C5C2828E}" type="slidenum">
              <a:rPr lang="en-IN" smtClean="0"/>
              <a:t>‹#›</a:t>
            </a:fld>
            <a:endParaRPr lang="en-IN"/>
          </a:p>
        </p:txBody>
      </p:sp>
    </p:spTree>
    <p:extLst>
      <p:ext uri="{BB962C8B-B14F-4D97-AF65-F5344CB8AC3E}">
        <p14:creationId xmlns:p14="http://schemas.microsoft.com/office/powerpoint/2010/main" val="2783242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E09E-73C2-F64B-5659-0109A348F2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C8B2D6-025D-C0CF-7C9E-ABACF3E914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5F12EE-ACD1-4008-FDDE-B416BDC21947}"/>
              </a:ext>
            </a:extLst>
          </p:cNvPr>
          <p:cNvSpPr>
            <a:spLocks noGrp="1"/>
          </p:cNvSpPr>
          <p:nvPr>
            <p:ph type="dt" sz="half" idx="10"/>
          </p:nvPr>
        </p:nvSpPr>
        <p:spPr/>
        <p:txBody>
          <a:bodyPr/>
          <a:lstStyle/>
          <a:p>
            <a:fld id="{BBF7C215-F411-4198-B814-2D8C89845A67}" type="datetimeFigureOut">
              <a:rPr lang="en-IN" smtClean="0"/>
              <a:t>15-04-2024</a:t>
            </a:fld>
            <a:endParaRPr lang="en-IN"/>
          </a:p>
        </p:txBody>
      </p:sp>
      <p:sp>
        <p:nvSpPr>
          <p:cNvPr id="5" name="Footer Placeholder 4">
            <a:extLst>
              <a:ext uri="{FF2B5EF4-FFF2-40B4-BE49-F238E27FC236}">
                <a16:creationId xmlns:a16="http://schemas.microsoft.com/office/drawing/2014/main" id="{E5DDA22F-C30E-8B4B-9761-38ECBF143B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5A60E3-6B8B-510B-15BA-62B048B2CE55}"/>
              </a:ext>
            </a:extLst>
          </p:cNvPr>
          <p:cNvSpPr>
            <a:spLocks noGrp="1"/>
          </p:cNvSpPr>
          <p:nvPr>
            <p:ph type="sldNum" sz="quarter" idx="12"/>
          </p:nvPr>
        </p:nvSpPr>
        <p:spPr/>
        <p:txBody>
          <a:bodyPr/>
          <a:lstStyle/>
          <a:p>
            <a:fld id="{0C68AFC0-4743-40C1-B05B-99F8C5C2828E}" type="slidenum">
              <a:rPr lang="en-IN" smtClean="0"/>
              <a:t>‹#›</a:t>
            </a:fld>
            <a:endParaRPr lang="en-IN"/>
          </a:p>
        </p:txBody>
      </p:sp>
    </p:spTree>
    <p:extLst>
      <p:ext uri="{BB962C8B-B14F-4D97-AF65-F5344CB8AC3E}">
        <p14:creationId xmlns:p14="http://schemas.microsoft.com/office/powerpoint/2010/main" val="1323962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48FF0-8C06-AF03-256F-1FEC299C7E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9BBFDF-83CF-D15A-4B70-65C596CE1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039EA7-AC20-5FEF-6BF2-E0333ADB1D93}"/>
              </a:ext>
            </a:extLst>
          </p:cNvPr>
          <p:cNvSpPr>
            <a:spLocks noGrp="1"/>
          </p:cNvSpPr>
          <p:nvPr>
            <p:ph type="dt" sz="half" idx="10"/>
          </p:nvPr>
        </p:nvSpPr>
        <p:spPr/>
        <p:txBody>
          <a:bodyPr/>
          <a:lstStyle/>
          <a:p>
            <a:fld id="{BBF7C215-F411-4198-B814-2D8C89845A67}" type="datetimeFigureOut">
              <a:rPr lang="en-IN" smtClean="0"/>
              <a:t>15-04-2024</a:t>
            </a:fld>
            <a:endParaRPr lang="en-IN"/>
          </a:p>
        </p:txBody>
      </p:sp>
      <p:sp>
        <p:nvSpPr>
          <p:cNvPr id="5" name="Footer Placeholder 4">
            <a:extLst>
              <a:ext uri="{FF2B5EF4-FFF2-40B4-BE49-F238E27FC236}">
                <a16:creationId xmlns:a16="http://schemas.microsoft.com/office/drawing/2014/main" id="{A6031C00-0655-ADA2-5D88-73582CE38C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159B8A-DFD7-9515-E56C-AC3094E3EAEE}"/>
              </a:ext>
            </a:extLst>
          </p:cNvPr>
          <p:cNvSpPr>
            <a:spLocks noGrp="1"/>
          </p:cNvSpPr>
          <p:nvPr>
            <p:ph type="sldNum" sz="quarter" idx="12"/>
          </p:nvPr>
        </p:nvSpPr>
        <p:spPr/>
        <p:txBody>
          <a:bodyPr/>
          <a:lstStyle/>
          <a:p>
            <a:fld id="{0C68AFC0-4743-40C1-B05B-99F8C5C2828E}" type="slidenum">
              <a:rPr lang="en-IN" smtClean="0"/>
              <a:t>‹#›</a:t>
            </a:fld>
            <a:endParaRPr lang="en-IN"/>
          </a:p>
        </p:txBody>
      </p:sp>
    </p:spTree>
    <p:extLst>
      <p:ext uri="{BB962C8B-B14F-4D97-AF65-F5344CB8AC3E}">
        <p14:creationId xmlns:p14="http://schemas.microsoft.com/office/powerpoint/2010/main" val="209252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3BC38-4A71-D119-EB63-546E65A35C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DA40C6-A0FE-AF5C-5EB7-B5EB4AC6FD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F84504-0BE4-31A0-8EA1-6A26457CD4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A530C3-1557-106D-A332-194C92961113}"/>
              </a:ext>
            </a:extLst>
          </p:cNvPr>
          <p:cNvSpPr>
            <a:spLocks noGrp="1"/>
          </p:cNvSpPr>
          <p:nvPr>
            <p:ph type="dt" sz="half" idx="10"/>
          </p:nvPr>
        </p:nvSpPr>
        <p:spPr/>
        <p:txBody>
          <a:bodyPr/>
          <a:lstStyle/>
          <a:p>
            <a:fld id="{BBF7C215-F411-4198-B814-2D8C89845A67}" type="datetimeFigureOut">
              <a:rPr lang="en-IN" smtClean="0"/>
              <a:t>15-04-2024</a:t>
            </a:fld>
            <a:endParaRPr lang="en-IN"/>
          </a:p>
        </p:txBody>
      </p:sp>
      <p:sp>
        <p:nvSpPr>
          <p:cNvPr id="6" name="Footer Placeholder 5">
            <a:extLst>
              <a:ext uri="{FF2B5EF4-FFF2-40B4-BE49-F238E27FC236}">
                <a16:creationId xmlns:a16="http://schemas.microsoft.com/office/drawing/2014/main" id="{F483857F-FCE9-0C29-A9F8-0F8EA40678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4BBDC0-C4DD-678D-37AF-3FD9D40F83C2}"/>
              </a:ext>
            </a:extLst>
          </p:cNvPr>
          <p:cNvSpPr>
            <a:spLocks noGrp="1"/>
          </p:cNvSpPr>
          <p:nvPr>
            <p:ph type="sldNum" sz="quarter" idx="12"/>
          </p:nvPr>
        </p:nvSpPr>
        <p:spPr/>
        <p:txBody>
          <a:bodyPr/>
          <a:lstStyle/>
          <a:p>
            <a:fld id="{0C68AFC0-4743-40C1-B05B-99F8C5C2828E}" type="slidenum">
              <a:rPr lang="en-IN" smtClean="0"/>
              <a:t>‹#›</a:t>
            </a:fld>
            <a:endParaRPr lang="en-IN"/>
          </a:p>
        </p:txBody>
      </p:sp>
    </p:spTree>
    <p:extLst>
      <p:ext uri="{BB962C8B-B14F-4D97-AF65-F5344CB8AC3E}">
        <p14:creationId xmlns:p14="http://schemas.microsoft.com/office/powerpoint/2010/main" val="2547304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FF32-A14C-EE26-F7C7-9B4E0397B5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FC88C6-CB1F-47D9-DB25-AC8235DFDB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B26176-6F86-1D85-B091-271B42E7F2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37DFBA-190F-6887-E601-6846B9480F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C1B90-382A-5F05-D5A3-37B491AD5F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6D2FEB-A122-6CB0-2E4F-0548A05108DE}"/>
              </a:ext>
            </a:extLst>
          </p:cNvPr>
          <p:cNvSpPr>
            <a:spLocks noGrp="1"/>
          </p:cNvSpPr>
          <p:nvPr>
            <p:ph type="dt" sz="half" idx="10"/>
          </p:nvPr>
        </p:nvSpPr>
        <p:spPr/>
        <p:txBody>
          <a:bodyPr/>
          <a:lstStyle/>
          <a:p>
            <a:fld id="{BBF7C215-F411-4198-B814-2D8C89845A67}" type="datetimeFigureOut">
              <a:rPr lang="en-IN" smtClean="0"/>
              <a:t>15-04-2024</a:t>
            </a:fld>
            <a:endParaRPr lang="en-IN"/>
          </a:p>
        </p:txBody>
      </p:sp>
      <p:sp>
        <p:nvSpPr>
          <p:cNvPr id="8" name="Footer Placeholder 7">
            <a:extLst>
              <a:ext uri="{FF2B5EF4-FFF2-40B4-BE49-F238E27FC236}">
                <a16:creationId xmlns:a16="http://schemas.microsoft.com/office/drawing/2014/main" id="{2651F746-F031-6E41-595C-C97B650F38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EBA970-55C1-A131-54BD-3EB8C0E967AB}"/>
              </a:ext>
            </a:extLst>
          </p:cNvPr>
          <p:cNvSpPr>
            <a:spLocks noGrp="1"/>
          </p:cNvSpPr>
          <p:nvPr>
            <p:ph type="sldNum" sz="quarter" idx="12"/>
          </p:nvPr>
        </p:nvSpPr>
        <p:spPr/>
        <p:txBody>
          <a:bodyPr/>
          <a:lstStyle/>
          <a:p>
            <a:fld id="{0C68AFC0-4743-40C1-B05B-99F8C5C2828E}" type="slidenum">
              <a:rPr lang="en-IN" smtClean="0"/>
              <a:t>‹#›</a:t>
            </a:fld>
            <a:endParaRPr lang="en-IN"/>
          </a:p>
        </p:txBody>
      </p:sp>
    </p:spTree>
    <p:extLst>
      <p:ext uri="{BB962C8B-B14F-4D97-AF65-F5344CB8AC3E}">
        <p14:creationId xmlns:p14="http://schemas.microsoft.com/office/powerpoint/2010/main" val="967243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6BB4-8E15-A65B-5E6D-89C0A38A03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936C41-71C2-63AE-4C3B-BC281399453F}"/>
              </a:ext>
            </a:extLst>
          </p:cNvPr>
          <p:cNvSpPr>
            <a:spLocks noGrp="1"/>
          </p:cNvSpPr>
          <p:nvPr>
            <p:ph type="dt" sz="half" idx="10"/>
          </p:nvPr>
        </p:nvSpPr>
        <p:spPr/>
        <p:txBody>
          <a:bodyPr/>
          <a:lstStyle/>
          <a:p>
            <a:fld id="{BBF7C215-F411-4198-B814-2D8C89845A67}" type="datetimeFigureOut">
              <a:rPr lang="en-IN" smtClean="0"/>
              <a:t>15-04-2024</a:t>
            </a:fld>
            <a:endParaRPr lang="en-IN"/>
          </a:p>
        </p:txBody>
      </p:sp>
      <p:sp>
        <p:nvSpPr>
          <p:cNvPr id="4" name="Footer Placeholder 3">
            <a:extLst>
              <a:ext uri="{FF2B5EF4-FFF2-40B4-BE49-F238E27FC236}">
                <a16:creationId xmlns:a16="http://schemas.microsoft.com/office/drawing/2014/main" id="{B12BA4DE-2E87-57A2-85DE-99288ED398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8DE13B-A852-9DC8-990B-4481AA07D8D7}"/>
              </a:ext>
            </a:extLst>
          </p:cNvPr>
          <p:cNvSpPr>
            <a:spLocks noGrp="1"/>
          </p:cNvSpPr>
          <p:nvPr>
            <p:ph type="sldNum" sz="quarter" idx="12"/>
          </p:nvPr>
        </p:nvSpPr>
        <p:spPr/>
        <p:txBody>
          <a:bodyPr/>
          <a:lstStyle/>
          <a:p>
            <a:fld id="{0C68AFC0-4743-40C1-B05B-99F8C5C2828E}" type="slidenum">
              <a:rPr lang="en-IN" smtClean="0"/>
              <a:t>‹#›</a:t>
            </a:fld>
            <a:endParaRPr lang="en-IN"/>
          </a:p>
        </p:txBody>
      </p:sp>
    </p:spTree>
    <p:extLst>
      <p:ext uri="{BB962C8B-B14F-4D97-AF65-F5344CB8AC3E}">
        <p14:creationId xmlns:p14="http://schemas.microsoft.com/office/powerpoint/2010/main" val="1679192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110868-D41E-8A27-D5E8-2AA6E21DEAA7}"/>
              </a:ext>
            </a:extLst>
          </p:cNvPr>
          <p:cNvSpPr>
            <a:spLocks noGrp="1"/>
          </p:cNvSpPr>
          <p:nvPr>
            <p:ph type="dt" sz="half" idx="10"/>
          </p:nvPr>
        </p:nvSpPr>
        <p:spPr/>
        <p:txBody>
          <a:bodyPr/>
          <a:lstStyle/>
          <a:p>
            <a:fld id="{BBF7C215-F411-4198-B814-2D8C89845A67}" type="datetimeFigureOut">
              <a:rPr lang="en-IN" smtClean="0"/>
              <a:t>15-04-2024</a:t>
            </a:fld>
            <a:endParaRPr lang="en-IN"/>
          </a:p>
        </p:txBody>
      </p:sp>
      <p:sp>
        <p:nvSpPr>
          <p:cNvPr id="3" name="Footer Placeholder 2">
            <a:extLst>
              <a:ext uri="{FF2B5EF4-FFF2-40B4-BE49-F238E27FC236}">
                <a16:creationId xmlns:a16="http://schemas.microsoft.com/office/drawing/2014/main" id="{06ECA5D2-910A-47CD-D038-ED8B251815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B59110-C7F3-182C-9DB6-011BCC33E26D}"/>
              </a:ext>
            </a:extLst>
          </p:cNvPr>
          <p:cNvSpPr>
            <a:spLocks noGrp="1"/>
          </p:cNvSpPr>
          <p:nvPr>
            <p:ph type="sldNum" sz="quarter" idx="12"/>
          </p:nvPr>
        </p:nvSpPr>
        <p:spPr/>
        <p:txBody>
          <a:bodyPr/>
          <a:lstStyle/>
          <a:p>
            <a:fld id="{0C68AFC0-4743-40C1-B05B-99F8C5C2828E}" type="slidenum">
              <a:rPr lang="en-IN" smtClean="0"/>
              <a:t>‹#›</a:t>
            </a:fld>
            <a:endParaRPr lang="en-IN"/>
          </a:p>
        </p:txBody>
      </p:sp>
    </p:spTree>
    <p:extLst>
      <p:ext uri="{BB962C8B-B14F-4D97-AF65-F5344CB8AC3E}">
        <p14:creationId xmlns:p14="http://schemas.microsoft.com/office/powerpoint/2010/main" val="688649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D600-DA09-E856-4138-1A2EE09AE2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B4A831-2412-2249-3000-37244834D8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26B35E-B54B-0855-5235-CA1913B2D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1785DD-1CF2-11A3-8550-B05431587875}"/>
              </a:ext>
            </a:extLst>
          </p:cNvPr>
          <p:cNvSpPr>
            <a:spLocks noGrp="1"/>
          </p:cNvSpPr>
          <p:nvPr>
            <p:ph type="dt" sz="half" idx="10"/>
          </p:nvPr>
        </p:nvSpPr>
        <p:spPr/>
        <p:txBody>
          <a:bodyPr/>
          <a:lstStyle/>
          <a:p>
            <a:fld id="{BBF7C215-F411-4198-B814-2D8C89845A67}" type="datetimeFigureOut">
              <a:rPr lang="en-IN" smtClean="0"/>
              <a:t>15-04-2024</a:t>
            </a:fld>
            <a:endParaRPr lang="en-IN"/>
          </a:p>
        </p:txBody>
      </p:sp>
      <p:sp>
        <p:nvSpPr>
          <p:cNvPr id="6" name="Footer Placeholder 5">
            <a:extLst>
              <a:ext uri="{FF2B5EF4-FFF2-40B4-BE49-F238E27FC236}">
                <a16:creationId xmlns:a16="http://schemas.microsoft.com/office/drawing/2014/main" id="{CC7D30C7-FA46-834B-519E-10F114746E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4E1129-DF56-DE1A-D544-08E1275868E0}"/>
              </a:ext>
            </a:extLst>
          </p:cNvPr>
          <p:cNvSpPr>
            <a:spLocks noGrp="1"/>
          </p:cNvSpPr>
          <p:nvPr>
            <p:ph type="sldNum" sz="quarter" idx="12"/>
          </p:nvPr>
        </p:nvSpPr>
        <p:spPr/>
        <p:txBody>
          <a:bodyPr/>
          <a:lstStyle/>
          <a:p>
            <a:fld id="{0C68AFC0-4743-40C1-B05B-99F8C5C2828E}" type="slidenum">
              <a:rPr lang="en-IN" smtClean="0"/>
              <a:t>‹#›</a:t>
            </a:fld>
            <a:endParaRPr lang="en-IN"/>
          </a:p>
        </p:txBody>
      </p:sp>
    </p:spTree>
    <p:extLst>
      <p:ext uri="{BB962C8B-B14F-4D97-AF65-F5344CB8AC3E}">
        <p14:creationId xmlns:p14="http://schemas.microsoft.com/office/powerpoint/2010/main" val="298482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568E-19FA-B4EE-6322-261B8BEFB6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2B5D68-C938-EC0F-386C-8FA7BE09BD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5EAB16-9422-A960-8921-A86ABBE3A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A8C6ED-03E2-5B78-CD9D-5E2D2F5AD2EB}"/>
              </a:ext>
            </a:extLst>
          </p:cNvPr>
          <p:cNvSpPr>
            <a:spLocks noGrp="1"/>
          </p:cNvSpPr>
          <p:nvPr>
            <p:ph type="dt" sz="half" idx="10"/>
          </p:nvPr>
        </p:nvSpPr>
        <p:spPr/>
        <p:txBody>
          <a:bodyPr/>
          <a:lstStyle/>
          <a:p>
            <a:fld id="{BBF7C215-F411-4198-B814-2D8C89845A67}" type="datetimeFigureOut">
              <a:rPr lang="en-IN" smtClean="0"/>
              <a:t>15-04-2024</a:t>
            </a:fld>
            <a:endParaRPr lang="en-IN"/>
          </a:p>
        </p:txBody>
      </p:sp>
      <p:sp>
        <p:nvSpPr>
          <p:cNvPr id="6" name="Footer Placeholder 5">
            <a:extLst>
              <a:ext uri="{FF2B5EF4-FFF2-40B4-BE49-F238E27FC236}">
                <a16:creationId xmlns:a16="http://schemas.microsoft.com/office/drawing/2014/main" id="{E11E2AFF-AE51-A20C-A716-81DE50EE23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21B270-DAD1-085B-8C35-83E41DF77409}"/>
              </a:ext>
            </a:extLst>
          </p:cNvPr>
          <p:cNvSpPr>
            <a:spLocks noGrp="1"/>
          </p:cNvSpPr>
          <p:nvPr>
            <p:ph type="sldNum" sz="quarter" idx="12"/>
          </p:nvPr>
        </p:nvSpPr>
        <p:spPr/>
        <p:txBody>
          <a:bodyPr/>
          <a:lstStyle/>
          <a:p>
            <a:fld id="{0C68AFC0-4743-40C1-B05B-99F8C5C2828E}" type="slidenum">
              <a:rPr lang="en-IN" smtClean="0"/>
              <a:t>‹#›</a:t>
            </a:fld>
            <a:endParaRPr lang="en-IN"/>
          </a:p>
        </p:txBody>
      </p:sp>
    </p:spTree>
    <p:extLst>
      <p:ext uri="{BB962C8B-B14F-4D97-AF65-F5344CB8AC3E}">
        <p14:creationId xmlns:p14="http://schemas.microsoft.com/office/powerpoint/2010/main" val="3177646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4DB196-1F05-AD21-706C-AEF67C8D5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C37157-6BF5-C4A2-E15A-5F1FAF9586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65BA7E-9E6B-7E20-FAF6-F0DCAEDFA3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F7C215-F411-4198-B814-2D8C89845A67}" type="datetimeFigureOut">
              <a:rPr lang="en-IN" smtClean="0"/>
              <a:t>15-04-2024</a:t>
            </a:fld>
            <a:endParaRPr lang="en-IN"/>
          </a:p>
        </p:txBody>
      </p:sp>
      <p:sp>
        <p:nvSpPr>
          <p:cNvPr id="5" name="Footer Placeholder 4">
            <a:extLst>
              <a:ext uri="{FF2B5EF4-FFF2-40B4-BE49-F238E27FC236}">
                <a16:creationId xmlns:a16="http://schemas.microsoft.com/office/drawing/2014/main" id="{54C2CBB8-2CBB-3A92-63E5-EE46E96D69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0AC854-0A01-AB6E-F7FB-6D2CC84488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68AFC0-4743-40C1-B05B-99F8C5C2828E}" type="slidenum">
              <a:rPr lang="en-IN" smtClean="0"/>
              <a:t>‹#›</a:t>
            </a:fld>
            <a:endParaRPr lang="en-IN"/>
          </a:p>
        </p:txBody>
      </p:sp>
    </p:spTree>
    <p:extLst>
      <p:ext uri="{BB962C8B-B14F-4D97-AF65-F5344CB8AC3E}">
        <p14:creationId xmlns:p14="http://schemas.microsoft.com/office/powerpoint/2010/main" val="3385940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FC59-2ED4-6C25-70D7-FF87B0621347}"/>
              </a:ext>
            </a:extLst>
          </p:cNvPr>
          <p:cNvSpPr>
            <a:spLocks noGrp="1"/>
          </p:cNvSpPr>
          <p:nvPr>
            <p:ph type="ctrTitle"/>
          </p:nvPr>
        </p:nvSpPr>
        <p:spPr>
          <a:xfrm>
            <a:off x="1524000" y="1122362"/>
            <a:ext cx="9144000" cy="2830285"/>
          </a:xfrm>
        </p:spPr>
        <p:txBody>
          <a:bodyPr/>
          <a:lstStyle/>
          <a:p>
            <a:r>
              <a:rPr lang="en-IN" b="1" dirty="0">
                <a:latin typeface="Times New Roman" panose="02020603050405020304" pitchFamily="18" charset="0"/>
                <a:cs typeface="Times New Roman" panose="02020603050405020304" pitchFamily="18" charset="0"/>
              </a:rPr>
              <a:t>Day Care System</a:t>
            </a:r>
          </a:p>
        </p:txBody>
      </p:sp>
      <p:sp>
        <p:nvSpPr>
          <p:cNvPr id="3" name="Subtitle 2">
            <a:extLst>
              <a:ext uri="{FF2B5EF4-FFF2-40B4-BE49-F238E27FC236}">
                <a16:creationId xmlns:a16="http://schemas.microsoft.com/office/drawing/2014/main" id="{125F221E-C816-E312-CF42-7E33072AA36D}"/>
              </a:ext>
            </a:extLst>
          </p:cNvPr>
          <p:cNvSpPr>
            <a:spLocks noGrp="1"/>
          </p:cNvSpPr>
          <p:nvPr>
            <p:ph type="subTitle" idx="1"/>
          </p:nvPr>
        </p:nvSpPr>
        <p:spPr>
          <a:xfrm>
            <a:off x="1524000" y="4911634"/>
            <a:ext cx="9144000" cy="1663337"/>
          </a:xfrm>
        </p:spPr>
        <p:txBody>
          <a:bodyPr/>
          <a:lstStyle/>
          <a:p>
            <a:r>
              <a:rPr lang="en-IN" b="1" dirty="0">
                <a:latin typeface="Times New Roman" panose="02020603050405020304" pitchFamily="18" charset="0"/>
                <a:cs typeface="Times New Roman" panose="02020603050405020304" pitchFamily="18" charset="0"/>
              </a:rPr>
              <a:t>Created By</a:t>
            </a:r>
          </a:p>
          <a:p>
            <a:r>
              <a:rPr lang="en-IN" b="1" dirty="0">
                <a:latin typeface="Times New Roman" panose="02020603050405020304" pitchFamily="18" charset="0"/>
                <a:cs typeface="Times New Roman" panose="02020603050405020304" pitchFamily="18" charset="0"/>
              </a:rPr>
              <a:t>		Priyanka Chaudhari &amp; </a:t>
            </a:r>
            <a:r>
              <a:rPr lang="en-IN" b="1" dirty="0" err="1">
                <a:latin typeface="Times New Roman" panose="02020603050405020304" pitchFamily="18" charset="0"/>
                <a:cs typeface="Times New Roman" panose="02020603050405020304" pitchFamily="18" charset="0"/>
              </a:rPr>
              <a:t>Dhanashree</a:t>
            </a:r>
            <a:r>
              <a:rPr lang="en-IN" b="1" dirty="0">
                <a:latin typeface="Times New Roman" panose="02020603050405020304" pitchFamily="18" charset="0"/>
                <a:cs typeface="Times New Roman" panose="02020603050405020304" pitchFamily="18" charset="0"/>
              </a:rPr>
              <a:t> Phuge</a:t>
            </a:r>
          </a:p>
        </p:txBody>
      </p:sp>
      <p:pic>
        <p:nvPicPr>
          <p:cNvPr id="5" name="Picture 4">
            <a:extLst>
              <a:ext uri="{FF2B5EF4-FFF2-40B4-BE49-F238E27FC236}">
                <a16:creationId xmlns:a16="http://schemas.microsoft.com/office/drawing/2014/main" id="{B1E75C1D-6DC3-A570-3FF5-60BAEB8D1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82" y="0"/>
            <a:ext cx="11904617" cy="2830286"/>
          </a:xfrm>
          <a:prstGeom prst="rect">
            <a:avLst/>
          </a:prstGeom>
        </p:spPr>
      </p:pic>
      <p:pic>
        <p:nvPicPr>
          <p:cNvPr id="7" name="Picture 6">
            <a:extLst>
              <a:ext uri="{FF2B5EF4-FFF2-40B4-BE49-F238E27FC236}">
                <a16:creationId xmlns:a16="http://schemas.microsoft.com/office/drawing/2014/main" id="{51BBDFFB-BA54-D583-EDBC-BC4F1B00861A}"/>
              </a:ext>
            </a:extLst>
          </p:cNvPr>
          <p:cNvPicPr>
            <a:picLocks noChangeAspect="1"/>
          </p:cNvPicPr>
          <p:nvPr/>
        </p:nvPicPr>
        <p:blipFill>
          <a:blip r:embed="rId3"/>
          <a:stretch>
            <a:fillRect/>
          </a:stretch>
        </p:blipFill>
        <p:spPr>
          <a:xfrm>
            <a:off x="95795" y="3744683"/>
            <a:ext cx="4102311" cy="3113317"/>
          </a:xfrm>
          <a:prstGeom prst="rect">
            <a:avLst/>
          </a:prstGeom>
        </p:spPr>
      </p:pic>
    </p:spTree>
    <p:extLst>
      <p:ext uri="{BB962C8B-B14F-4D97-AF65-F5344CB8AC3E}">
        <p14:creationId xmlns:p14="http://schemas.microsoft.com/office/powerpoint/2010/main" val="358231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1C06-C076-CB7F-562B-B9B44378D47E}"/>
              </a:ext>
            </a:extLst>
          </p:cNvPr>
          <p:cNvSpPr>
            <a:spLocks noGrp="1"/>
          </p:cNvSpPr>
          <p:nvPr>
            <p:ph type="ctrTitle"/>
          </p:nvPr>
        </p:nvSpPr>
        <p:spPr>
          <a:xfrm>
            <a:off x="1524000" y="226423"/>
            <a:ext cx="9144000" cy="1088571"/>
          </a:xfrm>
        </p:spPr>
        <p:txBody>
          <a:bodyPr/>
          <a:lstStyle/>
          <a:p>
            <a:r>
              <a:rPr lang="en-IN" dirty="0">
                <a:solidFill>
                  <a:srgbClr val="002060"/>
                </a:solidFill>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F8EC4871-C216-EABE-F95B-6F511E6EA1BE}"/>
              </a:ext>
            </a:extLst>
          </p:cNvPr>
          <p:cNvSpPr>
            <a:spLocks noGrp="1"/>
          </p:cNvSpPr>
          <p:nvPr>
            <p:ph type="subTitle" idx="1"/>
          </p:nvPr>
        </p:nvSpPr>
        <p:spPr>
          <a:xfrm>
            <a:off x="1524000" y="1715589"/>
            <a:ext cx="9144000" cy="4066902"/>
          </a:xfrm>
        </p:spPr>
        <p:txBody>
          <a:bodyPr>
            <a:normAutofit/>
          </a:bodyPr>
          <a:lstStyle/>
          <a:p>
            <a:pPr algn="just"/>
            <a:r>
              <a:rPr lang="en-IN" sz="2000" dirty="0">
                <a:solidFill>
                  <a:srgbClr val="000000"/>
                </a:solidFill>
                <a:effectLst/>
                <a:latin typeface="Times New Roman" panose="02020603050405020304" pitchFamily="18" charset="0"/>
                <a:ea typeface="Times New Roman" panose="02020603050405020304" pitchFamily="18" charset="0"/>
              </a:rPr>
              <a:t>I hereby declare that the present mini project work </a:t>
            </a:r>
            <a:r>
              <a:rPr lang="en-IN" sz="2000" b="1" dirty="0">
                <a:solidFill>
                  <a:srgbClr val="000000"/>
                </a:solidFill>
                <a:effectLst/>
                <a:latin typeface="Times New Roman" panose="02020603050405020304" pitchFamily="18" charset="0"/>
                <a:ea typeface="Times New Roman" panose="02020603050405020304" pitchFamily="18" charset="0"/>
              </a:rPr>
              <a:t>“</a:t>
            </a:r>
            <a:r>
              <a:rPr lang="en-IN" sz="2000" b="1" dirty="0">
                <a:solidFill>
                  <a:srgbClr val="0070C0"/>
                </a:solidFill>
                <a:effectLst/>
                <a:latin typeface="Times New Roman" panose="02020603050405020304" pitchFamily="18" charset="0"/>
                <a:ea typeface="Times New Roman" panose="02020603050405020304" pitchFamily="18" charset="0"/>
              </a:rPr>
              <a:t>Kinder Garten Daycare System</a:t>
            </a:r>
            <a:r>
              <a:rPr lang="en-IN" sz="2000" b="1"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is original work carried out under the guidance of both teachers.</a:t>
            </a:r>
          </a:p>
          <a:p>
            <a:pPr algn="just"/>
            <a:r>
              <a:rPr lang="en-IN" sz="2000" kern="100" dirty="0">
                <a:solidFill>
                  <a:srgbClr val="000000"/>
                </a:solidFill>
                <a:effectLst/>
                <a:latin typeface="Times New Roman" panose="02020603050405020304" pitchFamily="18" charset="0"/>
                <a:ea typeface="Times New Roman" panose="02020603050405020304" pitchFamily="18" charset="0"/>
              </a:rPr>
              <a:t>The main objective for developing this web-based application is to provide</a:t>
            </a:r>
            <a:r>
              <a:rPr lang="en-IN" sz="2000" b="1" kern="100" dirty="0">
                <a:solidFill>
                  <a:srgbClr val="000000"/>
                </a:solidFill>
                <a:effectLst/>
                <a:latin typeface="Times New Roman" panose="02020603050405020304" pitchFamily="18" charset="0"/>
                <a:ea typeface="Times New Roman" panose="02020603050405020304" pitchFamily="18" charset="0"/>
              </a:rPr>
              <a:t> </a:t>
            </a:r>
            <a:r>
              <a:rPr lang="en-IN" sz="2000" kern="100" dirty="0">
                <a:solidFill>
                  <a:srgbClr val="000000"/>
                </a:solidFill>
                <a:effectLst/>
                <a:latin typeface="Times New Roman" panose="02020603050405020304" pitchFamily="18" charset="0"/>
                <a:ea typeface="Times New Roman" panose="02020603050405020304" pitchFamily="18" charset="0"/>
              </a:rPr>
              <a:t>an easier way to </a:t>
            </a:r>
            <a:r>
              <a:rPr lang="en-IN" sz="2000" kern="100" dirty="0" err="1">
                <a:solidFill>
                  <a:srgbClr val="000000"/>
                </a:solidFill>
                <a:effectLst/>
                <a:latin typeface="Times New Roman" panose="02020603050405020304" pitchFamily="18" charset="0"/>
                <a:ea typeface="Times New Roman" panose="02020603050405020304" pitchFamily="18" charset="0"/>
              </a:rPr>
              <a:t>enroll</a:t>
            </a:r>
            <a:r>
              <a:rPr lang="en-IN" sz="2000" kern="100" dirty="0">
                <a:solidFill>
                  <a:srgbClr val="000000"/>
                </a:solidFill>
                <a:effectLst/>
                <a:latin typeface="Times New Roman" panose="02020603050405020304" pitchFamily="18" charset="0"/>
                <a:ea typeface="Times New Roman" panose="02020603050405020304" pitchFamily="18" charset="0"/>
              </a:rPr>
              <a:t> child in a day care. It will use a database and webserver backend and will present an easy-to-use interface for children to be checked in  and their information to be managed. In “Kinder Garten Day care System” we  use JAVA </a:t>
            </a:r>
            <a:r>
              <a:rPr lang="en-IN" sz="2000" kern="100" dirty="0" err="1">
                <a:solidFill>
                  <a:srgbClr val="000000"/>
                </a:solidFill>
                <a:effectLst/>
                <a:latin typeface="Times New Roman" panose="02020603050405020304" pitchFamily="18" charset="0"/>
                <a:ea typeface="Times New Roman" panose="02020603050405020304" pitchFamily="18" charset="0"/>
              </a:rPr>
              <a:t>Springboot</a:t>
            </a:r>
            <a:r>
              <a:rPr lang="en-IN" sz="2000" kern="100" dirty="0">
                <a:solidFill>
                  <a:srgbClr val="000000"/>
                </a:solidFill>
                <a:effectLst/>
                <a:latin typeface="Times New Roman" panose="02020603050405020304" pitchFamily="18" charset="0"/>
                <a:ea typeface="Times New Roman" panose="02020603050405020304" pitchFamily="18" charset="0"/>
              </a:rPr>
              <a:t> and MySQL database. This project have two main modules admin and users and other are sub modules like as babysitter, </a:t>
            </a:r>
            <a:r>
              <a:rPr lang="en-IN" sz="2000" kern="100" dirty="0" err="1">
                <a:solidFill>
                  <a:srgbClr val="000000"/>
                </a:solidFill>
                <a:effectLst/>
                <a:latin typeface="Times New Roman" panose="02020603050405020304" pitchFamily="18" charset="0"/>
                <a:ea typeface="Times New Roman" panose="02020603050405020304" pitchFamily="18" charset="0"/>
              </a:rPr>
              <a:t>contact</a:t>
            </a:r>
            <a:r>
              <a:rPr lang="en-IN" sz="2000" kern="100" dirty="0" err="1">
                <a:solidFill>
                  <a:srgbClr val="000000"/>
                </a:solidFill>
                <a:latin typeface="Times New Roman" panose="02020603050405020304" pitchFamily="18" charset="0"/>
                <a:ea typeface="Times New Roman" panose="02020603050405020304" pitchFamily="18" charset="0"/>
              </a:rPr>
              <a:t>us</a:t>
            </a:r>
            <a:r>
              <a:rPr lang="en-IN" sz="2000" kern="100" dirty="0">
                <a:solidFill>
                  <a:srgbClr val="000000"/>
                </a:solidFill>
                <a:latin typeface="Times New Roman" panose="02020603050405020304" pitchFamily="18" charset="0"/>
                <a:ea typeface="Times New Roman" panose="02020603050405020304" pitchFamily="18" charset="0"/>
              </a:rPr>
              <a:t>, payment, services.</a:t>
            </a:r>
            <a:endParaRPr lang="en-IN" sz="2000" kern="100" dirty="0">
              <a:solidFill>
                <a:srgbClr val="000000"/>
              </a:solidFill>
              <a:effectLst/>
              <a:latin typeface="Times New Roman" panose="02020603050405020304" pitchFamily="18" charset="0"/>
              <a:ea typeface="Times New Roman" panose="02020603050405020304" pitchFamily="18" charset="0"/>
            </a:endParaRPr>
          </a:p>
          <a:p>
            <a:endParaRPr lang="en-IN" dirty="0"/>
          </a:p>
          <a:p>
            <a:endParaRPr lang="en-IN" dirty="0"/>
          </a:p>
          <a:p>
            <a:endParaRPr lang="en-IN" dirty="0"/>
          </a:p>
        </p:txBody>
      </p:sp>
      <p:pic>
        <p:nvPicPr>
          <p:cNvPr id="5" name="Picture 4">
            <a:extLst>
              <a:ext uri="{FF2B5EF4-FFF2-40B4-BE49-F238E27FC236}">
                <a16:creationId xmlns:a16="http://schemas.microsoft.com/office/drawing/2014/main" id="{E54DB917-1AAD-4D95-35BA-2F062C997DAE}"/>
              </a:ext>
            </a:extLst>
          </p:cNvPr>
          <p:cNvPicPr>
            <a:picLocks noChangeAspect="1"/>
          </p:cNvPicPr>
          <p:nvPr/>
        </p:nvPicPr>
        <p:blipFill>
          <a:blip r:embed="rId2"/>
          <a:stretch>
            <a:fillRect/>
          </a:stretch>
        </p:blipFill>
        <p:spPr>
          <a:xfrm>
            <a:off x="1802674" y="4328160"/>
            <a:ext cx="7794172" cy="2529840"/>
          </a:xfrm>
          <a:prstGeom prst="rect">
            <a:avLst/>
          </a:prstGeom>
        </p:spPr>
      </p:pic>
    </p:spTree>
    <p:extLst>
      <p:ext uri="{BB962C8B-B14F-4D97-AF65-F5344CB8AC3E}">
        <p14:creationId xmlns:p14="http://schemas.microsoft.com/office/powerpoint/2010/main" val="3099585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7EB8-3EF6-7FF6-F590-F99340A815CA}"/>
              </a:ext>
            </a:extLst>
          </p:cNvPr>
          <p:cNvSpPr>
            <a:spLocks noGrp="1"/>
          </p:cNvSpPr>
          <p:nvPr>
            <p:ph type="ctrTitle"/>
          </p:nvPr>
        </p:nvSpPr>
        <p:spPr>
          <a:xfrm>
            <a:off x="1524000" y="400594"/>
            <a:ext cx="9144000" cy="1811383"/>
          </a:xfrm>
        </p:spPr>
        <p:txBody>
          <a:bodyPr/>
          <a:lstStyle/>
          <a:p>
            <a:r>
              <a:rPr lang="en-IN" dirty="0"/>
              <a:t>Why we choose this project tittle</a:t>
            </a:r>
          </a:p>
        </p:txBody>
      </p:sp>
      <p:sp>
        <p:nvSpPr>
          <p:cNvPr id="3" name="Subtitle 2">
            <a:extLst>
              <a:ext uri="{FF2B5EF4-FFF2-40B4-BE49-F238E27FC236}">
                <a16:creationId xmlns:a16="http://schemas.microsoft.com/office/drawing/2014/main" id="{F3FE8F24-90F2-FB3B-5C2A-B164549C3055}"/>
              </a:ext>
            </a:extLst>
          </p:cNvPr>
          <p:cNvSpPr>
            <a:spLocks noGrp="1"/>
          </p:cNvSpPr>
          <p:nvPr>
            <p:ph type="subTitle" idx="1"/>
          </p:nvPr>
        </p:nvSpPr>
        <p:spPr>
          <a:xfrm>
            <a:off x="409303" y="2211977"/>
            <a:ext cx="11425646" cy="4371703"/>
          </a:xfrm>
        </p:spPr>
        <p:txBody>
          <a:bodyPr>
            <a:normAutofit lnSpcReduction="10000"/>
          </a:bodyPr>
          <a:lstStyle/>
          <a:p>
            <a:pPr marL="457200" marR="795020" indent="457200" algn="just">
              <a:lnSpc>
                <a:spcPct val="150000"/>
              </a:lnSpc>
              <a:spcAft>
                <a:spcPts val="35"/>
              </a:spcAft>
            </a:pPr>
            <a:r>
              <a:rPr lang="en-IN" sz="2400" kern="100" dirty="0">
                <a:solidFill>
                  <a:srgbClr val="000000"/>
                </a:solidFill>
                <a:effectLst/>
                <a:latin typeface="Times New Roman" panose="02020603050405020304" pitchFamily="18" charset="0"/>
                <a:ea typeface="Times New Roman" panose="02020603050405020304" pitchFamily="18" charset="0"/>
              </a:rPr>
              <a:t>Kinder </a:t>
            </a:r>
            <a:r>
              <a:rPr lang="en-IN" sz="2400" kern="100" dirty="0" err="1">
                <a:solidFill>
                  <a:srgbClr val="000000"/>
                </a:solidFill>
                <a:effectLst/>
                <a:latin typeface="Times New Roman" panose="02020603050405020304" pitchFamily="18" charset="0"/>
                <a:ea typeface="Times New Roman" panose="02020603050405020304" pitchFamily="18" charset="0"/>
              </a:rPr>
              <a:t>garten</a:t>
            </a:r>
            <a:r>
              <a:rPr lang="en-IN" sz="2400" kern="100" dirty="0">
                <a:solidFill>
                  <a:srgbClr val="000000"/>
                </a:solidFill>
                <a:effectLst/>
                <a:latin typeface="Times New Roman" panose="02020603050405020304" pitchFamily="18" charset="0"/>
                <a:ea typeface="Times New Roman" panose="02020603050405020304" pitchFamily="18" charset="0"/>
              </a:rPr>
              <a:t> day care system to solve the problem of  children’s parents who want to </a:t>
            </a:r>
            <a:r>
              <a:rPr lang="en-IN" sz="2400" kern="100" dirty="0" err="1">
                <a:solidFill>
                  <a:srgbClr val="000000"/>
                </a:solidFill>
                <a:effectLst/>
                <a:latin typeface="Times New Roman" panose="02020603050405020304" pitchFamily="18" charset="0"/>
                <a:ea typeface="Times New Roman" panose="02020603050405020304" pitchFamily="18" charset="0"/>
              </a:rPr>
              <a:t>enroll</a:t>
            </a:r>
            <a:r>
              <a:rPr lang="en-IN" sz="2400" kern="100" dirty="0">
                <a:solidFill>
                  <a:srgbClr val="000000"/>
                </a:solidFill>
                <a:effectLst/>
                <a:latin typeface="Times New Roman" panose="02020603050405020304" pitchFamily="18" charset="0"/>
                <a:ea typeface="Times New Roman" panose="02020603050405020304" pitchFamily="18" charset="0"/>
              </a:rPr>
              <a:t> their child and also reduce the manual  work for managing the details. It will use a database and webserver backend  and will present an easy to use interface for children to be checked in and  their information to be managed.  </a:t>
            </a:r>
          </a:p>
          <a:p>
            <a:pPr marL="462915" marR="918210" indent="-5715" algn="just">
              <a:lnSpc>
                <a:spcPct val="142000"/>
              </a:lnSpc>
              <a:spcAft>
                <a:spcPts val="35"/>
              </a:spcAft>
            </a:pPr>
            <a:r>
              <a:rPr lang="en-IN" sz="2400" kern="100" dirty="0">
                <a:solidFill>
                  <a:srgbClr val="000000"/>
                </a:solidFill>
                <a:effectLst/>
                <a:latin typeface="Times New Roman" panose="02020603050405020304" pitchFamily="18" charset="0"/>
                <a:ea typeface="Times New Roman" panose="02020603050405020304" pitchFamily="18" charset="0"/>
              </a:rPr>
              <a:t>This application has good appearance and is very easy to operate. It is very  simple and easy to access. It saves our time and  money. This project provides a lot of features to manage in very well manner.  This project contain a lot of module which make the backend system powerful</a:t>
            </a:r>
            <a:r>
              <a:rPr lang="en-IN" sz="2400" b="1" kern="100" dirty="0">
                <a:solidFill>
                  <a:srgbClr val="000000"/>
                </a:solidFill>
                <a:effectLst/>
                <a:latin typeface="Times New Roman" panose="02020603050405020304" pitchFamily="18" charset="0"/>
                <a:ea typeface="Times New Roman" panose="02020603050405020304" pitchFamily="18" charset="0"/>
              </a:rPr>
              <a:t> .</a:t>
            </a:r>
            <a:endParaRPr lang="en-IN" sz="24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03961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45FC5-88C7-AD06-A5FE-62A4DB204C44}"/>
              </a:ext>
            </a:extLst>
          </p:cNvPr>
          <p:cNvSpPr>
            <a:spLocks noGrp="1"/>
          </p:cNvSpPr>
          <p:nvPr>
            <p:ph type="ctrTitle"/>
          </p:nvPr>
        </p:nvSpPr>
        <p:spPr>
          <a:xfrm>
            <a:off x="1524000" y="365761"/>
            <a:ext cx="9144000" cy="809896"/>
          </a:xfrm>
        </p:spPr>
        <p:txBody>
          <a:bodyPr>
            <a:normAutofit fontScale="90000"/>
          </a:bodyPr>
          <a:lstStyle/>
          <a:p>
            <a:r>
              <a:rPr lang="en-IN" b="1" dirty="0">
                <a:solidFill>
                  <a:srgbClr val="002060"/>
                </a:solidFill>
                <a:latin typeface="Times New Roman" panose="02020603050405020304" pitchFamily="18" charset="0"/>
                <a:cs typeface="Times New Roman" panose="02020603050405020304" pitchFamily="18" charset="0"/>
              </a:rPr>
              <a:t>Need for System</a:t>
            </a:r>
          </a:p>
        </p:txBody>
      </p:sp>
      <p:sp>
        <p:nvSpPr>
          <p:cNvPr id="3" name="Subtitle 2">
            <a:extLst>
              <a:ext uri="{FF2B5EF4-FFF2-40B4-BE49-F238E27FC236}">
                <a16:creationId xmlns:a16="http://schemas.microsoft.com/office/drawing/2014/main" id="{670E08AC-1C0B-AB46-864E-9851EFE97FF0}"/>
              </a:ext>
            </a:extLst>
          </p:cNvPr>
          <p:cNvSpPr>
            <a:spLocks noGrp="1"/>
          </p:cNvSpPr>
          <p:nvPr>
            <p:ph type="subTitle" idx="1"/>
          </p:nvPr>
        </p:nvSpPr>
        <p:spPr>
          <a:xfrm>
            <a:off x="265611" y="1175657"/>
            <a:ext cx="11660777" cy="5390605"/>
          </a:xfrm>
        </p:spPr>
        <p:txBody>
          <a:bodyPr>
            <a:normAutofit/>
          </a:bodyPr>
          <a:lstStyle/>
          <a:p>
            <a:pPr marL="342900" marR="429260" lvl="0" indent="-342900" algn="l" fontAlgn="base">
              <a:lnSpc>
                <a:spcPct val="149000"/>
              </a:lnSpc>
              <a:spcAft>
                <a:spcPts val="35"/>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Day care encourages your little one to explore their environment, interact with  their peers, and find their own interests and hobbies. This encourages your little  one to develop emotional intelligence and independence. Being independent at an  early age builds your child’s self-esteem. </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daycare many children are interact to each other they are independent on  parents, connection and communication skills are increases .</a:t>
            </a:r>
          </a:p>
          <a:p>
            <a:pPr marL="342900" marR="429260" lvl="0" indent="-342900" algn="l" fontAlgn="base">
              <a:lnSpc>
                <a:spcPct val="149000"/>
              </a:lnSpc>
              <a:spcAft>
                <a:spcPts val="35"/>
              </a:spcAft>
              <a:buClr>
                <a:srgbClr val="000000"/>
              </a:buClr>
              <a:buSzPts val="120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your child’s </a:t>
            </a:r>
            <a:r>
              <a:rPr lang="en-IN" sz="1800"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autonomy and independence</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 young age is essential in setting  them up to lead a life as a confident and capable adult. A quality daycare  program will provide endless opportunities for children to strength  their skills,  becoming more autonomous and independent each day</a:t>
            </a:r>
          </a:p>
          <a:p>
            <a:pPr marL="342900" marR="429260" lvl="0" indent="-342900" algn="l" fontAlgn="base">
              <a:lnSpc>
                <a:spcPct val="149000"/>
              </a:lnSpc>
              <a:spcAft>
                <a:spcPts val="35"/>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Your child’s opportunity to build positive relationships with their teachers and parents is also significant in their development, as it will support a  strong attachment style, which has significant long-term positive  implications on their </a:t>
            </a:r>
            <a:r>
              <a:rPr lang="en-IN" sz="1800" u="sng"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social and emotional well-being</a:t>
            </a: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a:p>
            <a:pPr algn="just"/>
            <a:endParaRPr lang="en-IN" dirty="0"/>
          </a:p>
        </p:txBody>
      </p:sp>
    </p:spTree>
    <p:extLst>
      <p:ext uri="{BB962C8B-B14F-4D97-AF65-F5344CB8AC3E}">
        <p14:creationId xmlns:p14="http://schemas.microsoft.com/office/powerpoint/2010/main" val="106230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8C3C-76C1-3FD0-C39A-84CE2935F0F8}"/>
              </a:ext>
            </a:extLst>
          </p:cNvPr>
          <p:cNvSpPr>
            <a:spLocks noGrp="1"/>
          </p:cNvSpPr>
          <p:nvPr>
            <p:ph type="ctrTitle"/>
          </p:nvPr>
        </p:nvSpPr>
        <p:spPr>
          <a:xfrm>
            <a:off x="1524000" y="303667"/>
            <a:ext cx="9144000" cy="2082482"/>
          </a:xfrm>
        </p:spPr>
        <p:txBody>
          <a:bodyPr>
            <a:normAutofit fontScale="90000"/>
          </a:bodyPr>
          <a:lstStyle/>
          <a:p>
            <a:r>
              <a:rPr lang="en-IN" dirty="0">
                <a:solidFill>
                  <a:srgbClr val="002060"/>
                </a:solidFill>
                <a:latin typeface="Times New Roman" panose="02020603050405020304" pitchFamily="18" charset="0"/>
                <a:cs typeface="Times New Roman" panose="02020603050405020304" pitchFamily="18" charset="0"/>
              </a:rPr>
              <a:t>Requirements</a:t>
            </a:r>
            <a:br>
              <a:rPr lang="en-IN" dirty="0">
                <a:solidFill>
                  <a:srgbClr val="002060"/>
                </a:solidFill>
                <a:latin typeface="Times New Roman" panose="02020603050405020304" pitchFamily="18" charset="0"/>
                <a:cs typeface="Times New Roman" panose="02020603050405020304" pitchFamily="18" charset="0"/>
              </a:rPr>
            </a:br>
            <a:r>
              <a:rPr lang="en-IN" dirty="0">
                <a:solidFill>
                  <a:srgbClr val="002060"/>
                </a:solidFill>
                <a:latin typeface="Times New Roman" panose="02020603050405020304" pitchFamily="18" charset="0"/>
                <a:cs typeface="Times New Roman" panose="02020603050405020304" pitchFamily="18" charset="0"/>
              </a:rPr>
              <a:t> </a:t>
            </a:r>
            <a:br>
              <a:rPr lang="en-IN" dirty="0">
                <a:solidFill>
                  <a:srgbClr val="002060"/>
                </a:solidFill>
                <a:latin typeface="Times New Roman" panose="02020603050405020304" pitchFamily="18" charset="0"/>
                <a:cs typeface="Times New Roman" panose="02020603050405020304" pitchFamily="18" charset="0"/>
              </a:rPr>
            </a:br>
            <a:r>
              <a:rPr lang="en-IN" sz="4000" b="1" dirty="0">
                <a:solidFill>
                  <a:srgbClr val="FF0000"/>
                </a:solidFill>
                <a:latin typeface="Times New Roman" panose="02020603050405020304" pitchFamily="18" charset="0"/>
                <a:cs typeface="Times New Roman" panose="02020603050405020304" pitchFamily="18" charset="0"/>
              </a:rPr>
              <a:t>C</a:t>
            </a:r>
            <a:r>
              <a:rPr lang="en-IN" sz="4000" b="1" dirty="0">
                <a:solidFill>
                  <a:srgbClr val="FF0000"/>
                </a:solidFill>
              </a:rPr>
              <a:t>lient side</a:t>
            </a:r>
          </a:p>
        </p:txBody>
      </p:sp>
      <p:graphicFrame>
        <p:nvGraphicFramePr>
          <p:cNvPr id="4" name="Table 3">
            <a:extLst>
              <a:ext uri="{FF2B5EF4-FFF2-40B4-BE49-F238E27FC236}">
                <a16:creationId xmlns:a16="http://schemas.microsoft.com/office/drawing/2014/main" id="{A14B7786-99F4-0F0B-76C6-8461273E5470}"/>
              </a:ext>
            </a:extLst>
          </p:cNvPr>
          <p:cNvGraphicFramePr>
            <a:graphicFrameLocks noGrp="1"/>
          </p:cNvGraphicFramePr>
          <p:nvPr>
            <p:extLst>
              <p:ext uri="{D42A27DB-BD31-4B8C-83A1-F6EECF244321}">
                <p14:modId xmlns:p14="http://schemas.microsoft.com/office/powerpoint/2010/main" val="39024488"/>
              </p:ext>
            </p:extLst>
          </p:nvPr>
        </p:nvGraphicFramePr>
        <p:xfrm>
          <a:off x="1976846" y="2786743"/>
          <a:ext cx="7881257" cy="3767592"/>
        </p:xfrm>
        <a:graphic>
          <a:graphicData uri="http://schemas.openxmlformats.org/drawingml/2006/table">
            <a:tbl>
              <a:tblPr firstRow="1" firstCol="1" bandRow="1">
                <a:tableStyleId>{5C22544A-7EE6-4342-B048-85BDC9FD1C3A}</a:tableStyleId>
              </a:tblPr>
              <a:tblGrid>
                <a:gridCol w="3644465">
                  <a:extLst>
                    <a:ext uri="{9D8B030D-6E8A-4147-A177-3AD203B41FA5}">
                      <a16:colId xmlns:a16="http://schemas.microsoft.com/office/drawing/2014/main" val="2060491779"/>
                    </a:ext>
                  </a:extLst>
                </a:gridCol>
                <a:gridCol w="4236792">
                  <a:extLst>
                    <a:ext uri="{9D8B030D-6E8A-4147-A177-3AD203B41FA5}">
                      <a16:colId xmlns:a16="http://schemas.microsoft.com/office/drawing/2014/main" val="1190578120"/>
                    </a:ext>
                  </a:extLst>
                </a:gridCol>
              </a:tblGrid>
              <a:tr h="941898">
                <a:tc>
                  <a:txBody>
                    <a:bodyPr/>
                    <a:lstStyle/>
                    <a:p>
                      <a:pPr marL="83820" indent="-5715" algn="ctr">
                        <a:lnSpc>
                          <a:spcPct val="107000"/>
                        </a:lnSpc>
                        <a:spcAft>
                          <a:spcPts val="35"/>
                        </a:spcAft>
                      </a:pPr>
                      <a:r>
                        <a:rPr lang="en-IN" sz="2000" kern="100" dirty="0">
                          <a:effectLst/>
                        </a:rPr>
                        <a:t>Operating System </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120" marR="73025" marT="7620" marB="0"/>
                </a:tc>
                <a:tc>
                  <a:txBody>
                    <a:bodyPr/>
                    <a:lstStyle/>
                    <a:p>
                      <a:pPr marL="83820" indent="-5715" algn="ctr">
                        <a:lnSpc>
                          <a:spcPct val="107000"/>
                        </a:lnSpc>
                        <a:spcAft>
                          <a:spcPts val="35"/>
                        </a:spcAft>
                      </a:pPr>
                      <a:r>
                        <a:rPr lang="en-IN" sz="2000" kern="100" dirty="0">
                          <a:effectLst/>
                        </a:rPr>
                        <a:t>Windows 10,11 </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120" marR="73025" marT="7620" marB="0"/>
                </a:tc>
                <a:extLst>
                  <a:ext uri="{0D108BD9-81ED-4DB2-BD59-A6C34878D82A}">
                    <a16:rowId xmlns:a16="http://schemas.microsoft.com/office/drawing/2014/main" val="3097577961"/>
                  </a:ext>
                </a:extLst>
              </a:tr>
              <a:tr h="941898">
                <a:tc>
                  <a:txBody>
                    <a:bodyPr/>
                    <a:lstStyle/>
                    <a:p>
                      <a:pPr marL="83820" indent="-5715" algn="ctr">
                        <a:lnSpc>
                          <a:spcPct val="107000"/>
                        </a:lnSpc>
                        <a:spcAft>
                          <a:spcPts val="35"/>
                        </a:spcAft>
                      </a:pPr>
                      <a:r>
                        <a:rPr lang="en-IN" sz="2000" kern="100" dirty="0">
                          <a:effectLst/>
                        </a:rPr>
                        <a:t>Processor </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120" marR="73025" marT="7620" marB="0"/>
                </a:tc>
                <a:tc>
                  <a:txBody>
                    <a:bodyPr/>
                    <a:lstStyle/>
                    <a:p>
                      <a:pPr marL="83820" indent="-5715" algn="ctr">
                        <a:lnSpc>
                          <a:spcPct val="107000"/>
                        </a:lnSpc>
                        <a:spcAft>
                          <a:spcPts val="35"/>
                        </a:spcAft>
                      </a:pPr>
                      <a:r>
                        <a:rPr lang="en-IN" sz="2000" kern="100" dirty="0">
                          <a:effectLst/>
                        </a:rPr>
                        <a:t>I5 </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120" marR="73025" marT="7620" marB="0"/>
                </a:tc>
                <a:extLst>
                  <a:ext uri="{0D108BD9-81ED-4DB2-BD59-A6C34878D82A}">
                    <a16:rowId xmlns:a16="http://schemas.microsoft.com/office/drawing/2014/main" val="3702854822"/>
                  </a:ext>
                </a:extLst>
              </a:tr>
              <a:tr h="932893">
                <a:tc>
                  <a:txBody>
                    <a:bodyPr/>
                    <a:lstStyle/>
                    <a:p>
                      <a:pPr marL="83820" indent="-5715" algn="ctr">
                        <a:lnSpc>
                          <a:spcPct val="107000"/>
                        </a:lnSpc>
                        <a:spcAft>
                          <a:spcPts val="35"/>
                        </a:spcAft>
                      </a:pPr>
                      <a:r>
                        <a:rPr lang="en-IN" sz="2000" kern="100">
                          <a:effectLst/>
                        </a:rPr>
                        <a:t>RAM </a:t>
                      </a:r>
                      <a:endParaRPr lang="en-IN"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120" marR="73025" marT="7620" marB="0"/>
                </a:tc>
                <a:tc>
                  <a:txBody>
                    <a:bodyPr/>
                    <a:lstStyle/>
                    <a:p>
                      <a:pPr marL="83820" indent="-5715" algn="ctr">
                        <a:lnSpc>
                          <a:spcPct val="107000"/>
                        </a:lnSpc>
                        <a:spcAft>
                          <a:spcPts val="35"/>
                        </a:spcAft>
                      </a:pPr>
                      <a:r>
                        <a:rPr lang="en-IN" sz="2000" kern="100" dirty="0">
                          <a:effectLst/>
                        </a:rPr>
                        <a:t>4 GB </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120" marR="73025" marT="7620" marB="0"/>
                </a:tc>
                <a:extLst>
                  <a:ext uri="{0D108BD9-81ED-4DB2-BD59-A6C34878D82A}">
                    <a16:rowId xmlns:a16="http://schemas.microsoft.com/office/drawing/2014/main" val="1952978884"/>
                  </a:ext>
                </a:extLst>
              </a:tr>
              <a:tr h="950903">
                <a:tc>
                  <a:txBody>
                    <a:bodyPr/>
                    <a:lstStyle/>
                    <a:p>
                      <a:pPr marL="83820" indent="-5715" algn="ctr">
                        <a:lnSpc>
                          <a:spcPct val="107000"/>
                        </a:lnSpc>
                        <a:spcAft>
                          <a:spcPts val="35"/>
                        </a:spcAft>
                      </a:pPr>
                      <a:r>
                        <a:rPr lang="en-IN" sz="2000" kern="100" dirty="0">
                          <a:effectLst/>
                        </a:rPr>
                        <a:t>Browser </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120" marR="73025" marT="7620" marB="0"/>
                </a:tc>
                <a:tc>
                  <a:txBody>
                    <a:bodyPr/>
                    <a:lstStyle/>
                    <a:p>
                      <a:pPr marL="83820" indent="-5715" algn="ctr">
                        <a:lnSpc>
                          <a:spcPct val="107000"/>
                        </a:lnSpc>
                        <a:spcAft>
                          <a:spcPts val="35"/>
                        </a:spcAft>
                      </a:pPr>
                      <a:r>
                        <a:rPr lang="en-IN" sz="2000" kern="100" dirty="0">
                          <a:effectLst/>
                        </a:rPr>
                        <a:t>Microsoft Edge, Google Chrome, etc. </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120" marR="73025" marT="7620" marB="0"/>
                </a:tc>
                <a:extLst>
                  <a:ext uri="{0D108BD9-81ED-4DB2-BD59-A6C34878D82A}">
                    <a16:rowId xmlns:a16="http://schemas.microsoft.com/office/drawing/2014/main" val="3123618504"/>
                  </a:ext>
                </a:extLst>
              </a:tr>
            </a:tbl>
          </a:graphicData>
        </a:graphic>
      </p:graphicFrame>
      <p:sp>
        <p:nvSpPr>
          <p:cNvPr id="5" name="Rectangle 1">
            <a:extLst>
              <a:ext uri="{FF2B5EF4-FFF2-40B4-BE49-F238E27FC236}">
                <a16:creationId xmlns:a16="http://schemas.microsoft.com/office/drawing/2014/main" id="{78902F2F-935F-8E26-284A-DDFC1A7CC980}"/>
              </a:ext>
            </a:extLst>
          </p:cNvPr>
          <p:cNvSpPr>
            <a:spLocks noGrp="1" noChangeArrowheads="1"/>
          </p:cNvSpPr>
          <p:nvPr>
            <p:ph type="subTitle" idx="1"/>
          </p:nvPr>
        </p:nvSpPr>
        <p:spPr bwMode="auto">
          <a:xfrm rot="266187">
            <a:off x="1463040" y="3259295"/>
            <a:ext cx="146304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9431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5BD89-CEAB-8677-D9F8-2BE53E315D2E}"/>
              </a:ext>
            </a:extLst>
          </p:cNvPr>
          <p:cNvSpPr>
            <a:spLocks noGrp="1"/>
          </p:cNvSpPr>
          <p:nvPr>
            <p:ph type="subTitle" idx="1"/>
          </p:nvPr>
        </p:nvSpPr>
        <p:spPr>
          <a:xfrm>
            <a:off x="1524000" y="809897"/>
            <a:ext cx="9144000" cy="4447903"/>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Server side</a:t>
            </a:r>
          </a:p>
        </p:txBody>
      </p:sp>
      <p:graphicFrame>
        <p:nvGraphicFramePr>
          <p:cNvPr id="4" name="Table 3">
            <a:extLst>
              <a:ext uri="{FF2B5EF4-FFF2-40B4-BE49-F238E27FC236}">
                <a16:creationId xmlns:a16="http://schemas.microsoft.com/office/drawing/2014/main" id="{2BE17B57-B796-863F-6C06-2148606A3616}"/>
              </a:ext>
            </a:extLst>
          </p:cNvPr>
          <p:cNvGraphicFramePr>
            <a:graphicFrameLocks noGrp="1"/>
          </p:cNvGraphicFramePr>
          <p:nvPr>
            <p:extLst>
              <p:ext uri="{D42A27DB-BD31-4B8C-83A1-F6EECF244321}">
                <p14:modId xmlns:p14="http://schemas.microsoft.com/office/powerpoint/2010/main" val="3099232079"/>
              </p:ext>
            </p:extLst>
          </p:nvPr>
        </p:nvGraphicFramePr>
        <p:xfrm>
          <a:off x="1706880" y="2002971"/>
          <a:ext cx="8865326" cy="3944982"/>
        </p:xfrm>
        <a:graphic>
          <a:graphicData uri="http://schemas.openxmlformats.org/drawingml/2006/table">
            <a:tbl>
              <a:tblPr firstRow="1" firstCol="1" bandRow="1">
                <a:tableStyleId>{5C22544A-7EE6-4342-B048-85BDC9FD1C3A}</a:tableStyleId>
              </a:tblPr>
              <a:tblGrid>
                <a:gridCol w="3862420">
                  <a:extLst>
                    <a:ext uri="{9D8B030D-6E8A-4147-A177-3AD203B41FA5}">
                      <a16:colId xmlns:a16="http://schemas.microsoft.com/office/drawing/2014/main" val="2829858041"/>
                    </a:ext>
                  </a:extLst>
                </a:gridCol>
                <a:gridCol w="5002906">
                  <a:extLst>
                    <a:ext uri="{9D8B030D-6E8A-4147-A177-3AD203B41FA5}">
                      <a16:colId xmlns:a16="http://schemas.microsoft.com/office/drawing/2014/main" val="906406285"/>
                    </a:ext>
                  </a:extLst>
                </a:gridCol>
              </a:tblGrid>
              <a:tr h="782950">
                <a:tc>
                  <a:txBody>
                    <a:bodyPr/>
                    <a:lstStyle/>
                    <a:p>
                      <a:pPr marL="83820" indent="-5715" algn="ctr">
                        <a:lnSpc>
                          <a:spcPct val="107000"/>
                        </a:lnSpc>
                        <a:spcAft>
                          <a:spcPts val="35"/>
                        </a:spcAft>
                      </a:pPr>
                      <a:r>
                        <a:rPr lang="en-IN" sz="2000" kern="100" dirty="0">
                          <a:effectLst/>
                        </a:rPr>
                        <a:t>Operating system </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120" marR="73025" marT="10795" marB="0"/>
                </a:tc>
                <a:tc>
                  <a:txBody>
                    <a:bodyPr/>
                    <a:lstStyle/>
                    <a:p>
                      <a:pPr marL="83820" indent="-5715" algn="ctr">
                        <a:lnSpc>
                          <a:spcPct val="107000"/>
                        </a:lnSpc>
                        <a:spcAft>
                          <a:spcPts val="35"/>
                        </a:spcAft>
                      </a:pPr>
                      <a:r>
                        <a:rPr lang="en-IN" sz="2000" kern="100">
                          <a:effectLst/>
                        </a:rPr>
                        <a:t>Windows 10,11 </a:t>
                      </a:r>
                      <a:endParaRPr lang="en-IN"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120" marR="73025" marT="10795" marB="0"/>
                </a:tc>
                <a:extLst>
                  <a:ext uri="{0D108BD9-81ED-4DB2-BD59-A6C34878D82A}">
                    <a16:rowId xmlns:a16="http://schemas.microsoft.com/office/drawing/2014/main" val="2787747257"/>
                  </a:ext>
                </a:extLst>
              </a:tr>
              <a:tr h="790508">
                <a:tc>
                  <a:txBody>
                    <a:bodyPr/>
                    <a:lstStyle/>
                    <a:p>
                      <a:pPr marL="83820" indent="-5715" algn="ctr">
                        <a:lnSpc>
                          <a:spcPct val="107000"/>
                        </a:lnSpc>
                        <a:spcAft>
                          <a:spcPts val="35"/>
                        </a:spcAft>
                      </a:pPr>
                      <a:r>
                        <a:rPr lang="en-IN" sz="2000" kern="100" dirty="0">
                          <a:effectLst/>
                        </a:rPr>
                        <a:t>Frontend </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120" marR="73025" marT="10795" marB="0"/>
                </a:tc>
                <a:tc>
                  <a:txBody>
                    <a:bodyPr/>
                    <a:lstStyle/>
                    <a:p>
                      <a:pPr marL="83820" indent="-5715" algn="ctr">
                        <a:lnSpc>
                          <a:spcPct val="107000"/>
                        </a:lnSpc>
                        <a:spcAft>
                          <a:spcPts val="35"/>
                        </a:spcAft>
                      </a:pPr>
                      <a:r>
                        <a:rPr lang="en-IN" sz="2000" kern="100" dirty="0">
                          <a:effectLst/>
                        </a:rPr>
                        <a:t>Html, CSS, JavaScript </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120" marR="73025" marT="10795" marB="0"/>
                </a:tc>
                <a:extLst>
                  <a:ext uri="{0D108BD9-81ED-4DB2-BD59-A6C34878D82A}">
                    <a16:rowId xmlns:a16="http://schemas.microsoft.com/office/drawing/2014/main" val="352747613"/>
                  </a:ext>
                </a:extLst>
              </a:tr>
              <a:tr h="790508">
                <a:tc>
                  <a:txBody>
                    <a:bodyPr/>
                    <a:lstStyle/>
                    <a:p>
                      <a:pPr marL="83820" indent="-5715" algn="ctr">
                        <a:lnSpc>
                          <a:spcPct val="107000"/>
                        </a:lnSpc>
                        <a:spcAft>
                          <a:spcPts val="35"/>
                        </a:spcAft>
                      </a:pPr>
                      <a:r>
                        <a:rPr lang="en-IN" sz="2000" kern="100">
                          <a:effectLst/>
                        </a:rPr>
                        <a:t>IDE </a:t>
                      </a:r>
                      <a:endParaRPr lang="en-IN"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120" marR="73025" marT="10795" marB="0"/>
                </a:tc>
                <a:tc>
                  <a:txBody>
                    <a:bodyPr/>
                    <a:lstStyle/>
                    <a:p>
                      <a:pPr marL="83820" indent="-5715" algn="ctr">
                        <a:lnSpc>
                          <a:spcPct val="107000"/>
                        </a:lnSpc>
                        <a:spcAft>
                          <a:spcPts val="35"/>
                        </a:spcAft>
                      </a:pPr>
                      <a:r>
                        <a:rPr lang="en-IN" sz="2000" kern="100" dirty="0">
                          <a:effectLst/>
                        </a:rPr>
                        <a:t>Eclipse, VS code , Postman</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120" marR="73025" marT="10795" marB="0"/>
                </a:tc>
                <a:extLst>
                  <a:ext uri="{0D108BD9-81ED-4DB2-BD59-A6C34878D82A}">
                    <a16:rowId xmlns:a16="http://schemas.microsoft.com/office/drawing/2014/main" val="3681986100"/>
                  </a:ext>
                </a:extLst>
              </a:tr>
              <a:tr h="790508">
                <a:tc>
                  <a:txBody>
                    <a:bodyPr/>
                    <a:lstStyle/>
                    <a:p>
                      <a:pPr marL="83820" indent="-5715" algn="ctr">
                        <a:lnSpc>
                          <a:spcPct val="107000"/>
                        </a:lnSpc>
                        <a:spcAft>
                          <a:spcPts val="35"/>
                        </a:spcAft>
                      </a:pPr>
                      <a:r>
                        <a:rPr lang="en-IN" sz="2000" kern="100">
                          <a:effectLst/>
                        </a:rPr>
                        <a:t>Backend </a:t>
                      </a:r>
                      <a:endParaRPr lang="en-IN"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120" marR="73025" marT="10795" marB="0"/>
                </a:tc>
                <a:tc>
                  <a:txBody>
                    <a:bodyPr/>
                    <a:lstStyle/>
                    <a:p>
                      <a:pPr marL="83820" indent="-5715" algn="ctr">
                        <a:lnSpc>
                          <a:spcPct val="107000"/>
                        </a:lnSpc>
                        <a:spcAft>
                          <a:spcPts val="35"/>
                        </a:spcAft>
                      </a:pPr>
                      <a:r>
                        <a:rPr lang="en-IN" sz="2000" kern="100" dirty="0">
                          <a:effectLst/>
                        </a:rPr>
                        <a:t>JAVA </a:t>
                      </a:r>
                      <a:r>
                        <a:rPr lang="en-IN" sz="2000" kern="100" dirty="0" err="1">
                          <a:effectLst/>
                        </a:rPr>
                        <a:t>Springboot</a:t>
                      </a:r>
                      <a:r>
                        <a:rPr lang="en-IN" sz="2000" kern="100" dirty="0">
                          <a:effectLst/>
                        </a:rPr>
                        <a:t>, MySQL Database Server </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120" marR="73025" marT="10795" marB="0"/>
                </a:tc>
                <a:extLst>
                  <a:ext uri="{0D108BD9-81ED-4DB2-BD59-A6C34878D82A}">
                    <a16:rowId xmlns:a16="http://schemas.microsoft.com/office/drawing/2014/main" val="3308916391"/>
                  </a:ext>
                </a:extLst>
              </a:tr>
              <a:tr h="790508">
                <a:tc>
                  <a:txBody>
                    <a:bodyPr/>
                    <a:lstStyle/>
                    <a:p>
                      <a:pPr marL="83820" indent="-5715" algn="ctr">
                        <a:lnSpc>
                          <a:spcPct val="107000"/>
                        </a:lnSpc>
                        <a:spcAft>
                          <a:spcPts val="35"/>
                        </a:spcAft>
                      </a:pPr>
                      <a:r>
                        <a:rPr lang="en-IN" sz="2000" kern="100">
                          <a:effectLst/>
                        </a:rPr>
                        <a:t>Server </a:t>
                      </a:r>
                      <a:endParaRPr lang="en-IN"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120" marR="73025" marT="10795" marB="0"/>
                </a:tc>
                <a:tc>
                  <a:txBody>
                    <a:bodyPr/>
                    <a:lstStyle/>
                    <a:p>
                      <a:pPr marL="83820" indent="-5715" algn="ctr">
                        <a:lnSpc>
                          <a:spcPct val="107000"/>
                        </a:lnSpc>
                        <a:spcAft>
                          <a:spcPts val="35"/>
                        </a:spcAft>
                      </a:pPr>
                      <a:r>
                        <a:rPr lang="en-IN" sz="2000" kern="100" dirty="0">
                          <a:effectLst/>
                        </a:rPr>
                        <a:t>Apache Tomcat</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120" marR="73025" marT="10795" marB="0"/>
                </a:tc>
                <a:extLst>
                  <a:ext uri="{0D108BD9-81ED-4DB2-BD59-A6C34878D82A}">
                    <a16:rowId xmlns:a16="http://schemas.microsoft.com/office/drawing/2014/main" val="1807364036"/>
                  </a:ext>
                </a:extLst>
              </a:tr>
            </a:tbl>
          </a:graphicData>
        </a:graphic>
      </p:graphicFrame>
    </p:spTree>
    <p:extLst>
      <p:ext uri="{BB962C8B-B14F-4D97-AF65-F5344CB8AC3E}">
        <p14:creationId xmlns:p14="http://schemas.microsoft.com/office/powerpoint/2010/main" val="1579219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74F9-6251-0834-852F-9684EF5807AA}"/>
              </a:ext>
            </a:extLst>
          </p:cNvPr>
          <p:cNvSpPr>
            <a:spLocks noGrp="1"/>
          </p:cNvSpPr>
          <p:nvPr>
            <p:ph type="ctrTitle"/>
          </p:nvPr>
        </p:nvSpPr>
        <p:spPr>
          <a:xfrm>
            <a:off x="1524000" y="225289"/>
            <a:ext cx="9144000" cy="898117"/>
          </a:xfrm>
        </p:spPr>
        <p:txBody>
          <a:bodyPr>
            <a:normAutofit fontScale="90000"/>
          </a:bodyPr>
          <a:lstStyle/>
          <a:p>
            <a:r>
              <a:rPr lang="en-IN" dirty="0"/>
              <a:t>Use case diagram</a:t>
            </a:r>
          </a:p>
        </p:txBody>
      </p:sp>
      <p:pic>
        <p:nvPicPr>
          <p:cNvPr id="4" name="Picture 3">
            <a:extLst>
              <a:ext uri="{FF2B5EF4-FFF2-40B4-BE49-F238E27FC236}">
                <a16:creationId xmlns:a16="http://schemas.microsoft.com/office/drawing/2014/main" id="{238120F9-63E3-2B6B-727D-C3E5D602F957}"/>
              </a:ext>
            </a:extLst>
          </p:cNvPr>
          <p:cNvPicPr/>
          <p:nvPr/>
        </p:nvPicPr>
        <p:blipFill>
          <a:blip r:embed="rId2"/>
          <a:stretch>
            <a:fillRect/>
          </a:stretch>
        </p:blipFill>
        <p:spPr>
          <a:xfrm>
            <a:off x="1114697" y="1262742"/>
            <a:ext cx="9666514" cy="5369969"/>
          </a:xfrm>
          <a:prstGeom prst="rect">
            <a:avLst/>
          </a:prstGeom>
        </p:spPr>
      </p:pic>
    </p:spTree>
    <p:extLst>
      <p:ext uri="{BB962C8B-B14F-4D97-AF65-F5344CB8AC3E}">
        <p14:creationId xmlns:p14="http://schemas.microsoft.com/office/powerpoint/2010/main" val="3397505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DC8C819-B51E-BB14-9F4B-E0CA5C07BB85}"/>
              </a:ext>
            </a:extLst>
          </p:cNvPr>
          <p:cNvGrpSpPr/>
          <p:nvPr/>
        </p:nvGrpSpPr>
        <p:grpSpPr>
          <a:xfrm>
            <a:off x="165464" y="-104503"/>
            <a:ext cx="11260182" cy="9013370"/>
            <a:chOff x="0" y="0"/>
            <a:chExt cx="7013449" cy="9436608"/>
          </a:xfrm>
        </p:grpSpPr>
        <p:sp>
          <p:nvSpPr>
            <p:cNvPr id="5" name="Rectangle 4">
              <a:extLst>
                <a:ext uri="{FF2B5EF4-FFF2-40B4-BE49-F238E27FC236}">
                  <a16:creationId xmlns:a16="http://schemas.microsoft.com/office/drawing/2014/main" id="{2E272EB6-547C-74CE-B9A7-E1286BC66259}"/>
                </a:ext>
              </a:extLst>
            </p:cNvPr>
            <p:cNvSpPr/>
            <p:nvPr/>
          </p:nvSpPr>
          <p:spPr>
            <a:xfrm>
              <a:off x="381000" y="355316"/>
              <a:ext cx="42565" cy="188551"/>
            </a:xfrm>
            <a:prstGeom prst="rect">
              <a:avLst/>
            </a:prstGeom>
            <a:ln>
              <a:noFill/>
            </a:ln>
          </p:spPr>
          <p:txBody>
            <a:bodyPr vert="horz" lIns="0" tIns="0" rIns="0" bIns="0" rtlCol="0">
              <a:noAutofit/>
            </a:bodyPr>
            <a:lstStyle/>
            <a:p>
              <a:pPr marL="83820" indent="-5715">
                <a:lnSpc>
                  <a:spcPct val="107000"/>
                </a:lnSpc>
                <a:spcAft>
                  <a:spcPts val="800"/>
                </a:spcAft>
              </a:pPr>
              <a:r>
                <a:rPr lang="en-IN" sz="1000"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4745E4CA-0983-5900-3E21-365E4047FE07}"/>
                </a:ext>
              </a:extLst>
            </p:cNvPr>
            <p:cNvSpPr/>
            <p:nvPr/>
          </p:nvSpPr>
          <p:spPr>
            <a:xfrm>
              <a:off x="381000" y="498572"/>
              <a:ext cx="42565" cy="188552"/>
            </a:xfrm>
            <a:prstGeom prst="rect">
              <a:avLst/>
            </a:prstGeom>
            <a:ln>
              <a:noFill/>
            </a:ln>
          </p:spPr>
          <p:txBody>
            <a:bodyPr vert="horz" lIns="0" tIns="0" rIns="0" bIns="0" rtlCol="0">
              <a:noAutofit/>
            </a:bodyPr>
            <a:lstStyle/>
            <a:p>
              <a:pPr marL="83820" indent="-5715">
                <a:lnSpc>
                  <a:spcPct val="107000"/>
                </a:lnSpc>
                <a:spcAft>
                  <a:spcPts val="800"/>
                </a:spcAft>
              </a:pPr>
              <a:r>
                <a:rPr lang="en-IN" sz="1000"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7BA13B9E-A698-CBE0-401F-F1BCE0E4FBAD}"/>
                </a:ext>
              </a:extLst>
            </p:cNvPr>
            <p:cNvSpPr/>
            <p:nvPr/>
          </p:nvSpPr>
          <p:spPr>
            <a:xfrm>
              <a:off x="381000" y="644875"/>
              <a:ext cx="42565" cy="188552"/>
            </a:xfrm>
            <a:prstGeom prst="rect">
              <a:avLst/>
            </a:prstGeom>
            <a:ln>
              <a:noFill/>
            </a:ln>
          </p:spPr>
          <p:txBody>
            <a:bodyPr vert="horz" lIns="0" tIns="0" rIns="0" bIns="0" rtlCol="0">
              <a:noAutofit/>
            </a:bodyPr>
            <a:lstStyle/>
            <a:p>
              <a:pPr marL="83820" indent="-5715">
                <a:lnSpc>
                  <a:spcPct val="107000"/>
                </a:lnSpc>
                <a:spcAft>
                  <a:spcPts val="800"/>
                </a:spcAft>
              </a:pPr>
              <a:r>
                <a:rPr lang="en-IN" sz="1000"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7CB266F6-DCAA-1C5B-C8CD-3EE647F57CCF}"/>
                </a:ext>
              </a:extLst>
            </p:cNvPr>
            <p:cNvSpPr/>
            <p:nvPr/>
          </p:nvSpPr>
          <p:spPr>
            <a:xfrm>
              <a:off x="381000" y="791180"/>
              <a:ext cx="42565" cy="188551"/>
            </a:xfrm>
            <a:prstGeom prst="rect">
              <a:avLst/>
            </a:prstGeom>
            <a:ln>
              <a:noFill/>
            </a:ln>
          </p:spPr>
          <p:txBody>
            <a:bodyPr vert="horz" lIns="0" tIns="0" rIns="0" bIns="0" rtlCol="0">
              <a:noAutofit/>
            </a:bodyPr>
            <a:lstStyle/>
            <a:p>
              <a:pPr marL="83820" indent="-5715">
                <a:lnSpc>
                  <a:spcPct val="107000"/>
                </a:lnSpc>
                <a:spcAft>
                  <a:spcPts val="800"/>
                </a:spcAft>
              </a:pPr>
              <a:r>
                <a:rPr lang="en-IN" sz="1000"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 name="Rectangle 8">
              <a:extLst>
                <a:ext uri="{FF2B5EF4-FFF2-40B4-BE49-F238E27FC236}">
                  <a16:creationId xmlns:a16="http://schemas.microsoft.com/office/drawing/2014/main" id="{75309FC6-715D-75B0-FAAA-3E7C650E8FAE}"/>
                </a:ext>
              </a:extLst>
            </p:cNvPr>
            <p:cNvSpPr/>
            <p:nvPr/>
          </p:nvSpPr>
          <p:spPr>
            <a:xfrm>
              <a:off x="381000" y="6780500"/>
              <a:ext cx="42565" cy="188552"/>
            </a:xfrm>
            <a:prstGeom prst="rect">
              <a:avLst/>
            </a:prstGeom>
            <a:ln>
              <a:noFill/>
            </a:ln>
          </p:spPr>
          <p:txBody>
            <a:bodyPr vert="horz" lIns="0" tIns="0" rIns="0" bIns="0" rtlCol="0">
              <a:noAutofit/>
            </a:bodyPr>
            <a:lstStyle/>
            <a:p>
              <a:pPr marL="83820" indent="-5715">
                <a:lnSpc>
                  <a:spcPct val="107000"/>
                </a:lnSpc>
                <a:spcAft>
                  <a:spcPts val="800"/>
                </a:spcAft>
              </a:pPr>
              <a:r>
                <a:rPr lang="en-IN" sz="1000"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3839F166-23FF-0780-94D9-88340D49CD26}"/>
                </a:ext>
              </a:extLst>
            </p:cNvPr>
            <p:cNvSpPr/>
            <p:nvPr/>
          </p:nvSpPr>
          <p:spPr>
            <a:xfrm>
              <a:off x="381000" y="6926803"/>
              <a:ext cx="42565" cy="188551"/>
            </a:xfrm>
            <a:prstGeom prst="rect">
              <a:avLst/>
            </a:prstGeom>
            <a:ln>
              <a:noFill/>
            </a:ln>
          </p:spPr>
          <p:txBody>
            <a:bodyPr vert="horz" lIns="0" tIns="0" rIns="0" bIns="0" rtlCol="0">
              <a:noAutofit/>
            </a:bodyPr>
            <a:lstStyle/>
            <a:p>
              <a:pPr marL="83820" indent="-5715">
                <a:lnSpc>
                  <a:spcPct val="107000"/>
                </a:lnSpc>
                <a:spcAft>
                  <a:spcPts val="800"/>
                </a:spcAft>
              </a:pPr>
              <a:r>
                <a:rPr lang="en-IN" sz="1000"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A687ED6D-EB6B-5ABE-2445-70899881DE58}"/>
                </a:ext>
              </a:extLst>
            </p:cNvPr>
            <p:cNvSpPr/>
            <p:nvPr/>
          </p:nvSpPr>
          <p:spPr>
            <a:xfrm>
              <a:off x="381000" y="7073107"/>
              <a:ext cx="42565" cy="188551"/>
            </a:xfrm>
            <a:prstGeom prst="rect">
              <a:avLst/>
            </a:prstGeom>
            <a:ln>
              <a:noFill/>
            </a:ln>
          </p:spPr>
          <p:txBody>
            <a:bodyPr vert="horz" lIns="0" tIns="0" rIns="0" bIns="0" rtlCol="0">
              <a:noAutofit/>
            </a:bodyPr>
            <a:lstStyle/>
            <a:p>
              <a:pPr marL="83820" indent="-5715">
                <a:lnSpc>
                  <a:spcPct val="107000"/>
                </a:lnSpc>
                <a:spcAft>
                  <a:spcPts val="800"/>
                </a:spcAft>
              </a:pPr>
              <a:r>
                <a:rPr lang="en-IN" sz="1000"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13C15FB2-60E8-4C90-FA68-C15B49B43A8B}"/>
                </a:ext>
              </a:extLst>
            </p:cNvPr>
            <p:cNvSpPr/>
            <p:nvPr/>
          </p:nvSpPr>
          <p:spPr>
            <a:xfrm>
              <a:off x="381000" y="7216364"/>
              <a:ext cx="42565" cy="188551"/>
            </a:xfrm>
            <a:prstGeom prst="rect">
              <a:avLst/>
            </a:prstGeom>
            <a:ln>
              <a:noFill/>
            </a:ln>
          </p:spPr>
          <p:txBody>
            <a:bodyPr vert="horz" lIns="0" tIns="0" rIns="0" bIns="0" rtlCol="0">
              <a:noAutofit/>
            </a:bodyPr>
            <a:lstStyle/>
            <a:p>
              <a:pPr marL="83820" indent="-5715">
                <a:lnSpc>
                  <a:spcPct val="107000"/>
                </a:lnSpc>
                <a:spcAft>
                  <a:spcPts val="800"/>
                </a:spcAft>
              </a:pPr>
              <a:r>
                <a:rPr lang="en-IN" sz="1000"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a:extLst>
                <a:ext uri="{FF2B5EF4-FFF2-40B4-BE49-F238E27FC236}">
                  <a16:creationId xmlns:a16="http://schemas.microsoft.com/office/drawing/2014/main" id="{E564DB4A-5E02-1EC9-751D-C66BAF5FA72C}"/>
                </a:ext>
              </a:extLst>
            </p:cNvPr>
            <p:cNvSpPr/>
            <p:nvPr/>
          </p:nvSpPr>
          <p:spPr>
            <a:xfrm>
              <a:off x="381000" y="7362667"/>
              <a:ext cx="42565" cy="188552"/>
            </a:xfrm>
            <a:prstGeom prst="rect">
              <a:avLst/>
            </a:prstGeom>
            <a:ln>
              <a:noFill/>
            </a:ln>
          </p:spPr>
          <p:txBody>
            <a:bodyPr vert="horz" lIns="0" tIns="0" rIns="0" bIns="0" rtlCol="0">
              <a:noAutofit/>
            </a:bodyPr>
            <a:lstStyle/>
            <a:p>
              <a:pPr marL="83820" indent="-5715">
                <a:lnSpc>
                  <a:spcPct val="107000"/>
                </a:lnSpc>
                <a:spcAft>
                  <a:spcPts val="800"/>
                </a:spcAft>
              </a:pPr>
              <a:r>
                <a:rPr lang="en-IN" sz="1000"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 name="Rectangle 13">
              <a:extLst>
                <a:ext uri="{FF2B5EF4-FFF2-40B4-BE49-F238E27FC236}">
                  <a16:creationId xmlns:a16="http://schemas.microsoft.com/office/drawing/2014/main" id="{172F1FAC-1CA0-9BCF-130B-FA1E17DA839A}"/>
                </a:ext>
              </a:extLst>
            </p:cNvPr>
            <p:cNvSpPr/>
            <p:nvPr/>
          </p:nvSpPr>
          <p:spPr>
            <a:xfrm>
              <a:off x="381000" y="7508971"/>
              <a:ext cx="42565" cy="188551"/>
            </a:xfrm>
            <a:prstGeom prst="rect">
              <a:avLst/>
            </a:prstGeom>
            <a:ln>
              <a:noFill/>
            </a:ln>
          </p:spPr>
          <p:txBody>
            <a:bodyPr vert="horz" lIns="0" tIns="0" rIns="0" bIns="0" rtlCol="0">
              <a:noAutofit/>
            </a:bodyPr>
            <a:lstStyle/>
            <a:p>
              <a:pPr marL="83820" indent="-5715">
                <a:lnSpc>
                  <a:spcPct val="107000"/>
                </a:lnSpc>
                <a:spcAft>
                  <a:spcPts val="800"/>
                </a:spcAft>
              </a:pPr>
              <a:r>
                <a:rPr lang="en-IN" sz="1000"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 name="Rectangle 14">
              <a:extLst>
                <a:ext uri="{FF2B5EF4-FFF2-40B4-BE49-F238E27FC236}">
                  <a16:creationId xmlns:a16="http://schemas.microsoft.com/office/drawing/2014/main" id="{C91DDDEA-173E-1FA2-0B29-4F7D2FEE00DA}"/>
                </a:ext>
              </a:extLst>
            </p:cNvPr>
            <p:cNvSpPr/>
            <p:nvPr/>
          </p:nvSpPr>
          <p:spPr>
            <a:xfrm>
              <a:off x="381000" y="7655276"/>
              <a:ext cx="42565" cy="188552"/>
            </a:xfrm>
            <a:prstGeom prst="rect">
              <a:avLst/>
            </a:prstGeom>
            <a:ln>
              <a:noFill/>
            </a:ln>
          </p:spPr>
          <p:txBody>
            <a:bodyPr vert="horz" lIns="0" tIns="0" rIns="0" bIns="0" rtlCol="0">
              <a:noAutofit/>
            </a:bodyPr>
            <a:lstStyle/>
            <a:p>
              <a:pPr marL="83820" indent="-5715">
                <a:lnSpc>
                  <a:spcPct val="107000"/>
                </a:lnSpc>
                <a:spcAft>
                  <a:spcPts val="800"/>
                </a:spcAft>
              </a:pPr>
              <a:r>
                <a:rPr lang="en-IN" sz="1000"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 name="Rectangle 15">
              <a:extLst>
                <a:ext uri="{FF2B5EF4-FFF2-40B4-BE49-F238E27FC236}">
                  <a16:creationId xmlns:a16="http://schemas.microsoft.com/office/drawing/2014/main" id="{4030C06A-DD9F-2933-E9A7-A22A15C87212}"/>
                </a:ext>
              </a:extLst>
            </p:cNvPr>
            <p:cNvSpPr/>
            <p:nvPr/>
          </p:nvSpPr>
          <p:spPr>
            <a:xfrm>
              <a:off x="381000" y="7801579"/>
              <a:ext cx="42565" cy="188551"/>
            </a:xfrm>
            <a:prstGeom prst="rect">
              <a:avLst/>
            </a:prstGeom>
            <a:ln>
              <a:noFill/>
            </a:ln>
          </p:spPr>
          <p:txBody>
            <a:bodyPr vert="horz" lIns="0" tIns="0" rIns="0" bIns="0" rtlCol="0">
              <a:noAutofit/>
            </a:bodyPr>
            <a:lstStyle/>
            <a:p>
              <a:pPr marL="83820" indent="-5715">
                <a:lnSpc>
                  <a:spcPct val="107000"/>
                </a:lnSpc>
                <a:spcAft>
                  <a:spcPts val="800"/>
                </a:spcAft>
              </a:pPr>
              <a:r>
                <a:rPr lang="en-IN" sz="1000"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BCD6CCDB-1E0B-6804-4C83-48621F1E6BF5}"/>
                </a:ext>
              </a:extLst>
            </p:cNvPr>
            <p:cNvSpPr/>
            <p:nvPr/>
          </p:nvSpPr>
          <p:spPr>
            <a:xfrm>
              <a:off x="381000" y="7947883"/>
              <a:ext cx="42565" cy="188552"/>
            </a:xfrm>
            <a:prstGeom prst="rect">
              <a:avLst/>
            </a:prstGeom>
            <a:ln>
              <a:noFill/>
            </a:ln>
          </p:spPr>
          <p:txBody>
            <a:bodyPr vert="horz" lIns="0" tIns="0" rIns="0" bIns="0" rtlCol="0">
              <a:noAutofit/>
            </a:bodyPr>
            <a:lstStyle/>
            <a:p>
              <a:pPr marL="83820" indent="-5715">
                <a:lnSpc>
                  <a:spcPct val="107000"/>
                </a:lnSpc>
                <a:spcAft>
                  <a:spcPts val="800"/>
                </a:spcAft>
              </a:pPr>
              <a:r>
                <a:rPr lang="en-IN" sz="1000"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id="{B0A8CFCF-BBCE-8351-385E-F429D5289C89}"/>
                </a:ext>
              </a:extLst>
            </p:cNvPr>
            <p:cNvSpPr/>
            <p:nvPr/>
          </p:nvSpPr>
          <p:spPr>
            <a:xfrm>
              <a:off x="381000" y="8094188"/>
              <a:ext cx="42565" cy="188551"/>
            </a:xfrm>
            <a:prstGeom prst="rect">
              <a:avLst/>
            </a:prstGeom>
            <a:ln>
              <a:noFill/>
            </a:ln>
          </p:spPr>
          <p:txBody>
            <a:bodyPr vert="horz" lIns="0" tIns="0" rIns="0" bIns="0" rtlCol="0">
              <a:noAutofit/>
            </a:bodyPr>
            <a:lstStyle/>
            <a:p>
              <a:pPr marL="83820" indent="-5715">
                <a:lnSpc>
                  <a:spcPct val="107000"/>
                </a:lnSpc>
                <a:spcAft>
                  <a:spcPts val="800"/>
                </a:spcAft>
              </a:pPr>
              <a:r>
                <a:rPr lang="en-IN" sz="1000"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a:extLst>
                <a:ext uri="{FF2B5EF4-FFF2-40B4-BE49-F238E27FC236}">
                  <a16:creationId xmlns:a16="http://schemas.microsoft.com/office/drawing/2014/main" id="{0CE7C6ED-C592-BAA0-A7CC-65829ADF16D5}"/>
                </a:ext>
              </a:extLst>
            </p:cNvPr>
            <p:cNvSpPr/>
            <p:nvPr/>
          </p:nvSpPr>
          <p:spPr>
            <a:xfrm>
              <a:off x="381000" y="8240491"/>
              <a:ext cx="42565" cy="188552"/>
            </a:xfrm>
            <a:prstGeom prst="rect">
              <a:avLst/>
            </a:prstGeom>
            <a:ln>
              <a:noFill/>
            </a:ln>
          </p:spPr>
          <p:txBody>
            <a:bodyPr vert="horz" lIns="0" tIns="0" rIns="0" bIns="0" rtlCol="0">
              <a:noAutofit/>
            </a:bodyPr>
            <a:lstStyle/>
            <a:p>
              <a:pPr marL="83820" indent="-5715">
                <a:lnSpc>
                  <a:spcPct val="107000"/>
                </a:lnSpc>
                <a:spcAft>
                  <a:spcPts val="800"/>
                </a:spcAft>
              </a:pPr>
              <a:r>
                <a:rPr lang="en-IN" sz="1000"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0" name="Rectangle 19">
              <a:extLst>
                <a:ext uri="{FF2B5EF4-FFF2-40B4-BE49-F238E27FC236}">
                  <a16:creationId xmlns:a16="http://schemas.microsoft.com/office/drawing/2014/main" id="{AFD4EC5E-C2E3-A3B3-CE01-B008F35FF669}"/>
                </a:ext>
              </a:extLst>
            </p:cNvPr>
            <p:cNvSpPr/>
            <p:nvPr/>
          </p:nvSpPr>
          <p:spPr>
            <a:xfrm>
              <a:off x="381000" y="8394218"/>
              <a:ext cx="46619" cy="206509"/>
            </a:xfrm>
            <a:prstGeom prst="rect">
              <a:avLst/>
            </a:prstGeom>
            <a:ln>
              <a:noFill/>
            </a:ln>
          </p:spPr>
          <p:txBody>
            <a:bodyPr vert="horz" lIns="0" tIns="0" rIns="0" bIns="0" rtlCol="0">
              <a:noAutofit/>
            </a:bodyPr>
            <a:lstStyle/>
            <a:p>
              <a:pPr marL="83820" indent="-5715">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1" name="Shape 62488">
              <a:extLst>
                <a:ext uri="{FF2B5EF4-FFF2-40B4-BE49-F238E27FC236}">
                  <a16:creationId xmlns:a16="http://schemas.microsoft.com/office/drawing/2014/main" id="{C76B7C82-0C84-E2C9-C95A-81153BCC0B74}"/>
                </a:ext>
              </a:extLst>
            </p:cNvPr>
            <p:cNvSpPr/>
            <p:nvPr/>
          </p:nvSpPr>
          <p:spPr>
            <a:xfrm>
              <a:off x="450850" y="8573977"/>
              <a:ext cx="6374765" cy="9144"/>
            </a:xfrm>
            <a:custGeom>
              <a:avLst/>
              <a:gdLst/>
              <a:ahLst/>
              <a:cxnLst/>
              <a:rect l="0" t="0" r="0" b="0"/>
              <a:pathLst>
                <a:path w="6374765" h="9144">
                  <a:moveTo>
                    <a:pt x="0" y="0"/>
                  </a:moveTo>
                  <a:lnTo>
                    <a:pt x="6374765" y="0"/>
                  </a:lnTo>
                  <a:lnTo>
                    <a:pt x="6374765" y="9144"/>
                  </a:lnTo>
                  <a:lnTo>
                    <a:pt x="0" y="9144"/>
                  </a:lnTo>
                  <a:lnTo>
                    <a:pt x="0" y="0"/>
                  </a:lnTo>
                </a:path>
              </a:pathLst>
            </a:custGeom>
            <a:ln w="0" cap="flat">
              <a:miter lim="127000"/>
            </a:ln>
          </p:spPr>
          <p:style>
            <a:lnRef idx="0">
              <a:srgbClr val="000000">
                <a:alpha val="0"/>
              </a:srgbClr>
            </a:lnRef>
            <a:fillRef idx="1">
              <a:srgbClr val="D9D9D9"/>
            </a:fillRef>
            <a:effectRef idx="0">
              <a:scrgbClr r="0" g="0" b="0"/>
            </a:effectRef>
            <a:fontRef idx="none"/>
          </p:style>
          <p:txBody>
            <a:bodyPr/>
            <a:lstStyle/>
            <a:p>
              <a:endParaRPr lang="en-IN"/>
            </a:p>
          </p:txBody>
        </p:sp>
        <p:pic>
          <p:nvPicPr>
            <p:cNvPr id="22" name="Picture 21">
              <a:extLst>
                <a:ext uri="{FF2B5EF4-FFF2-40B4-BE49-F238E27FC236}">
                  <a16:creationId xmlns:a16="http://schemas.microsoft.com/office/drawing/2014/main" id="{F96559C6-0D45-0FC5-C837-236D318D3834}"/>
                </a:ext>
              </a:extLst>
            </p:cNvPr>
            <p:cNvPicPr/>
            <p:nvPr/>
          </p:nvPicPr>
          <p:blipFill>
            <a:blip r:embed="rId2"/>
            <a:stretch>
              <a:fillRect/>
            </a:stretch>
          </p:blipFill>
          <p:spPr>
            <a:xfrm>
              <a:off x="88392" y="958088"/>
              <a:ext cx="6925057" cy="5711953"/>
            </a:xfrm>
            <a:prstGeom prst="rect">
              <a:avLst/>
            </a:prstGeom>
          </p:spPr>
        </p:pic>
        <p:sp>
          <p:nvSpPr>
            <p:cNvPr id="23" name="Shape 62489">
              <a:extLst>
                <a:ext uri="{FF2B5EF4-FFF2-40B4-BE49-F238E27FC236}">
                  <a16:creationId xmlns:a16="http://schemas.microsoft.com/office/drawing/2014/main" id="{F3D5E55A-7EE5-6BCB-43FF-2A79F5FEC911}"/>
                </a:ext>
              </a:extLst>
            </p:cNvPr>
            <p:cNvSpPr/>
            <p:nvPr/>
          </p:nvSpPr>
          <p:spPr>
            <a:xfrm>
              <a:off x="0" y="0"/>
              <a:ext cx="9144" cy="9436608"/>
            </a:xfrm>
            <a:custGeom>
              <a:avLst/>
              <a:gdLst/>
              <a:ahLst/>
              <a:cxnLst/>
              <a:rect l="0" t="0" r="0" b="0"/>
              <a:pathLst>
                <a:path w="9144" h="9436608">
                  <a:moveTo>
                    <a:pt x="0" y="0"/>
                  </a:moveTo>
                  <a:lnTo>
                    <a:pt x="9144" y="0"/>
                  </a:lnTo>
                  <a:lnTo>
                    <a:pt x="9144" y="9436608"/>
                  </a:lnTo>
                  <a:lnTo>
                    <a:pt x="0" y="9436608"/>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3993961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06F7E03-1E84-6375-B5EF-9E9F63A3B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26" y="827314"/>
            <a:ext cx="11347268" cy="5085805"/>
          </a:xfrm>
          <a:prstGeom prst="rect">
            <a:avLst/>
          </a:prstGeom>
        </p:spPr>
      </p:pic>
    </p:spTree>
    <p:extLst>
      <p:ext uri="{BB962C8B-B14F-4D97-AF65-F5344CB8AC3E}">
        <p14:creationId xmlns:p14="http://schemas.microsoft.com/office/powerpoint/2010/main" val="1297345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1488</TotalTime>
  <Words>485</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Day Care System</vt:lpstr>
      <vt:lpstr>Introduction</vt:lpstr>
      <vt:lpstr>Why we choose this project tittle</vt:lpstr>
      <vt:lpstr>Need for System</vt:lpstr>
      <vt:lpstr>Requirements   Client side</vt:lpstr>
      <vt:lpstr>PowerPoint Presentation</vt:lpstr>
      <vt:lpstr>Use case diagram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Care System</dc:title>
  <dc:creator>omkarphuge.12@gmail.com</dc:creator>
  <cp:lastModifiedBy>omkarphuge.12@gmail.com</cp:lastModifiedBy>
  <cp:revision>1</cp:revision>
  <dcterms:created xsi:type="dcterms:W3CDTF">2024-04-15T05:18:12Z</dcterms:created>
  <dcterms:modified xsi:type="dcterms:W3CDTF">2024-04-16T06:07:06Z</dcterms:modified>
</cp:coreProperties>
</file>