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17" y="1803405"/>
            <a:ext cx="10844011" cy="1825096"/>
          </a:xfrm>
        </p:spPr>
        <p:txBody>
          <a:bodyPr>
            <a:noAutofit/>
          </a:bodyPr>
          <a:lstStyle/>
          <a:p>
            <a:pPr algn="ctr"/>
            <a:r>
              <a:rPr lang="en-US" sz="7200" cap="none" dirty="0" smtClean="0">
                <a:ln w="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 Management</a:t>
            </a:r>
            <a:endParaRPr lang="en-US" sz="7200" cap="none" dirty="0">
              <a:ln w="0">
                <a:solidFill>
                  <a:schemeClr val="bg2">
                    <a:lumMod val="10000"/>
                  </a:schemeClr>
                </a:solidFill>
              </a:ln>
              <a:solidFill>
                <a:schemeClr val="accent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 PRIYANKA D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81" y="241740"/>
            <a:ext cx="1558344" cy="488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1" y="332696"/>
            <a:ext cx="1535298" cy="3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Software systems are subject to continual change requests</a:t>
            </a:r>
          </a:p>
          <a:p>
            <a:pPr lvl="1"/>
            <a:r>
              <a:rPr lang="en-US" dirty="0" smtClean="0"/>
              <a:t>From users</a:t>
            </a:r>
          </a:p>
          <a:p>
            <a:pPr lvl="1"/>
            <a:r>
              <a:rPr lang="en-US" dirty="0" smtClean="0"/>
              <a:t>From developers </a:t>
            </a:r>
          </a:p>
          <a:p>
            <a:pPr lvl="1"/>
            <a:r>
              <a:rPr lang="en-US" dirty="0" smtClean="0"/>
              <a:t>From market forces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Change management is concerned with keeping track of these changes and ensuring that they are implemented in the most cost-effective way.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81" y="241740"/>
            <a:ext cx="1558344" cy="488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1" y="332696"/>
            <a:ext cx="1535298" cy="3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Change requests?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Change Request: </a:t>
            </a:r>
            <a:r>
              <a:rPr lang="en-US" dirty="0" smtClean="0"/>
              <a:t>A formal proposal for an alteration to some product or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TYPES OF CHANGE REQUESTS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Change Advisory Board (CAB) (Enhancement)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Workorder</a:t>
            </a:r>
            <a:r>
              <a:rPr lang="en-US" dirty="0" smtClean="0"/>
              <a:t> (Perfective)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Adaptive (Adaptive)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Corrective (Corrective)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81" y="241740"/>
            <a:ext cx="1558344" cy="488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1" y="332696"/>
            <a:ext cx="1535298" cy="3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7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75" y="287393"/>
            <a:ext cx="3292125" cy="487722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21" y="671767"/>
            <a:ext cx="10520732" cy="5909338"/>
          </a:xfrm>
          <a:prstGeom prst="rect">
            <a:avLst/>
          </a:prstGeom>
        </p:spPr>
      </p:pic>
      <p:sp>
        <p:nvSpPr>
          <p:cNvPr id="142" name="Title 1"/>
          <p:cNvSpPr txBox="1">
            <a:spLocks/>
          </p:cNvSpPr>
          <p:nvPr/>
        </p:nvSpPr>
        <p:spPr>
          <a:xfrm>
            <a:off x="8113690" y="1159489"/>
            <a:ext cx="3593205" cy="991283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change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Emergency CR: </a:t>
            </a:r>
            <a:r>
              <a:rPr lang="en-US" dirty="0" smtClean="0"/>
              <a:t>A change that must be introduced as soon as possible.</a:t>
            </a:r>
          </a:p>
          <a:p>
            <a:pPr marL="0" indent="0">
              <a:buNone/>
            </a:pPr>
            <a:r>
              <a:rPr lang="en-US" dirty="0" smtClean="0"/>
              <a:t>   	</a:t>
            </a:r>
            <a:r>
              <a:rPr lang="en-US" b="1" dirty="0" smtClean="0"/>
              <a:t>E.g.: </a:t>
            </a:r>
            <a:r>
              <a:rPr lang="en-US" dirty="0" smtClean="0"/>
              <a:t>To resolve a major incident or to implement a security patch.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Approvals required:</a:t>
            </a:r>
          </a:p>
          <a:p>
            <a:pPr lvl="1"/>
            <a:r>
              <a:rPr lang="en-US" dirty="0" smtClean="0"/>
              <a:t>Application manager approval</a:t>
            </a:r>
          </a:p>
          <a:p>
            <a:pPr lvl="1"/>
            <a:r>
              <a:rPr lang="en-US" dirty="0" smtClean="0"/>
              <a:t>Lead Approval</a:t>
            </a:r>
          </a:p>
          <a:p>
            <a:pPr lvl="1"/>
            <a:r>
              <a:rPr lang="en-US" dirty="0" smtClean="0"/>
              <a:t>PM/DM approval</a:t>
            </a:r>
          </a:p>
          <a:p>
            <a:pPr lvl="1"/>
            <a:r>
              <a:rPr lang="en-US" dirty="0" smtClean="0"/>
              <a:t>Quality SPOC approval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75" y="287393"/>
            <a:ext cx="3292125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 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 Time Delivery (OTD)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Time Right (FTR)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Post Implementation Review (PIR)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75" y="287393"/>
            <a:ext cx="3292125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3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75" y="287393"/>
            <a:ext cx="3292125" cy="4877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73994" y="2297512"/>
            <a:ext cx="10844011" cy="1825096"/>
          </a:xfrm>
        </p:spPr>
        <p:txBody>
          <a:bodyPr>
            <a:noAutofit/>
          </a:bodyPr>
          <a:lstStyle/>
          <a:p>
            <a:pPr algn="ctr"/>
            <a:r>
              <a:rPr lang="en-US" sz="9600" cap="none" dirty="0" smtClean="0">
                <a:ln w="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9600" cap="none" dirty="0">
              <a:ln w="0">
                <a:solidFill>
                  <a:schemeClr val="bg2">
                    <a:lumMod val="10000"/>
                  </a:schemeClr>
                </a:solidFill>
              </a:ln>
              <a:solidFill>
                <a:schemeClr val="accent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5403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88</TotalTime>
  <Words>135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Vapor Trail</vt:lpstr>
      <vt:lpstr>Change Management</vt:lpstr>
      <vt:lpstr>What is change management?</vt:lpstr>
      <vt:lpstr>What are Change requests?</vt:lpstr>
      <vt:lpstr>PowerPoint Presentation</vt:lpstr>
      <vt:lpstr>Emergency change request</vt:lpstr>
      <vt:lpstr>Change management SLA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Priyanka</dc:creator>
  <cp:lastModifiedBy>Priyanka</cp:lastModifiedBy>
  <cp:revision>7</cp:revision>
  <dcterms:created xsi:type="dcterms:W3CDTF">2018-03-01T16:41:54Z</dcterms:created>
  <dcterms:modified xsi:type="dcterms:W3CDTF">2018-03-01T18:10:38Z</dcterms:modified>
</cp:coreProperties>
</file>