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0F2C-52C9-E143-B38A-8FD57A8DC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11666-82B5-D84E-BEAA-B33A2FC0D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600B4-FA3E-A540-A035-BE2A96E1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C747-1302-3245-8384-04C22FDB02F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AEE99-8B4A-2F46-9239-A96A1BB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7BFBB-9521-A447-A315-BDB1A7CA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57A-D084-0B4B-BCF3-A9BA55B9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1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7B81-6F39-C340-88BD-82F382AF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8673B-2194-7F4C-B150-98C8C875D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642D5-8551-AD43-871F-D9C8515F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C747-1302-3245-8384-04C22FDB02F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6EBF4-75A8-324E-AEDE-C2A9A850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B4B80-C37E-D041-A55B-D168FF5E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57A-D084-0B4B-BCF3-A9BA55B9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1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A999A-7971-9346-B965-7D69676AD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8ECB3-9189-A044-BD24-0CD727C42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440B5-80B6-3140-977B-E671BCE1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C747-1302-3245-8384-04C22FDB02F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DA48F-1249-D249-BDE7-B9FD048F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72C28-55E6-8642-B573-4F8D8BCC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57A-D084-0B4B-BCF3-A9BA55B9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6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5DE1-0B28-2D48-8D0D-9945F665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A7C5F-EA94-B24B-B81B-90F44598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AE633-5D48-194C-A304-ED8DAD12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C747-1302-3245-8384-04C22FDB02F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128E3-DA8C-214D-9109-F862897E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C1694-1093-0643-8F00-93C225B8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57A-D084-0B4B-BCF3-A9BA55B9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3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82C9-E095-B14B-8DC9-77A1D850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8C0F0-A1B5-F849-B373-E6E56167E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7D41B-6A06-124A-9CC6-4703BA84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C747-1302-3245-8384-04C22FDB02F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0712A-F323-7246-BA36-6DD61558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C4D26-AE21-C744-A494-F6A42A3B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57A-D084-0B4B-BCF3-A9BA55B9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1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8983-B409-924D-BCDE-8A5F5C45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04098-D3D2-9E40-BF64-A24D17B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CE24-0C1B-604B-B340-4C6208CC5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4E457-C4D9-CE4C-A066-867A3886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C747-1302-3245-8384-04C22FDB02F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7583B-2EA8-9249-9750-4CC855F8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E6785-F871-5247-B620-7EAB83C2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57A-D084-0B4B-BCF3-A9BA55B9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9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76C7-0FA0-354B-978A-9E6AF99A0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34D6C-AFC6-414F-AEE9-09EDD7E3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1EE27-8162-FD40-BFD9-C4C4BFA7C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BA3287-F7E0-A649-90BB-71FDEB6F4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3A973-9BBD-0546-BA4D-80EABCDF8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DCCFD-7BFE-974E-87C3-13EBCF63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C747-1302-3245-8384-04C22FDB02F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C97A9-F1F5-4649-B72D-CA14FA21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5D867-BE28-F346-A29F-8C37EB6A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57A-D084-0B4B-BCF3-A9BA55B9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2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6F1D-61D2-B24C-B366-A9E7A051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FA8AB-99D8-C042-B223-82A56334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C747-1302-3245-8384-04C22FDB02F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6B7B4-454E-7946-93E4-DB2D6BFA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87A72-BA69-1F4F-8A3B-58C7CA2B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57A-D084-0B4B-BCF3-A9BA55B9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1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64BE2-028F-AE4D-8E4D-589D0AF0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C747-1302-3245-8384-04C22FDB02F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213AC-59DD-4B4D-87AA-54FC30CE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8F76F-2E5C-8B42-8E45-362AA61D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57A-D084-0B4B-BCF3-A9BA55B9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1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1CBB-C541-C742-A046-517B5326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21576-F446-BE4C-91E0-68A8D7CCE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81E16-19C0-C240-A6A9-7C901CEAE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3BE5A-67B3-AE42-AA27-1BA773DF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C747-1302-3245-8384-04C22FDB02F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3760E-C29E-6A48-B8B1-A1F0EDD8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4EC4A-2F8E-E745-8CDB-93ABAFA9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57A-D084-0B4B-BCF3-A9BA55B9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4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4D0F-A300-B443-A5F8-4CA8AAE5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57A483-FE46-A744-BAFA-BF81E3B34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F15C9-44A2-7B42-B511-E91698A62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F9C05-35FC-594B-990D-61FB6CE8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C747-1302-3245-8384-04C22FDB02F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721DD-1AE9-5943-A6EC-EEFC2101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B2641-9CB2-8741-8A8F-2478D0E3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057A-D084-0B4B-BCF3-A9BA55B9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03679-4DD0-DF41-9DE5-29207122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BF0C7-905F-DD47-8545-673182C62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660A8-FB57-2141-BF74-7FFF80BC2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8C747-1302-3245-8384-04C22FDB02F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68647-593A-EF49-8E0F-E749F87B5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23EF-DAA1-F742-8BC2-02C92CFA9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2057A-D084-0B4B-BCF3-A9BA55B9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5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795B92-F2B2-4A4E-B864-2078E304A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63578" cy="113682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667A07E-EA5B-2E49-9D28-E056CC6239BD}"/>
              </a:ext>
            </a:extLst>
          </p:cNvPr>
          <p:cNvSpPr/>
          <p:nvPr/>
        </p:nvSpPr>
        <p:spPr>
          <a:xfrm>
            <a:off x="10169611" y="111211"/>
            <a:ext cx="1853513" cy="6919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72582-CB91-F24A-BB32-7663E6CD0FBB}"/>
              </a:ext>
            </a:extLst>
          </p:cNvPr>
          <p:cNvSpPr txBox="1"/>
          <p:nvPr/>
        </p:nvSpPr>
        <p:spPr>
          <a:xfrm>
            <a:off x="10169611" y="134034"/>
            <a:ext cx="168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PN2357</a:t>
            </a:r>
          </a:p>
          <a:p>
            <a:r>
              <a:rPr lang="en-US" dirty="0">
                <a:solidFill>
                  <a:srgbClr val="C00000"/>
                </a:solidFill>
              </a:rPr>
              <a:t>Priyanka Nagpal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B5F395B-A397-B34B-9764-754D534216F5}"/>
              </a:ext>
            </a:extLst>
          </p:cNvPr>
          <p:cNvSpPr/>
          <p:nvPr/>
        </p:nvSpPr>
        <p:spPr>
          <a:xfrm>
            <a:off x="2631989" y="308919"/>
            <a:ext cx="7376984" cy="11121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E9F3A-58B3-9447-817C-3D0AD26C4AAC}"/>
              </a:ext>
            </a:extLst>
          </p:cNvPr>
          <p:cNvSpPr txBox="1"/>
          <p:nvPr/>
        </p:nvSpPr>
        <p:spPr>
          <a:xfrm>
            <a:off x="3027405" y="308919"/>
            <a:ext cx="5807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rgbClr val="C00000"/>
                </a:solidFill>
              </a:rPr>
              <a:t>Airbnb Price Prediction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40403BA-7D57-2C47-8CA8-639CACDE4D82}"/>
              </a:ext>
            </a:extLst>
          </p:cNvPr>
          <p:cNvSpPr/>
          <p:nvPr/>
        </p:nvSpPr>
        <p:spPr>
          <a:xfrm>
            <a:off x="1031788" y="1233787"/>
            <a:ext cx="4442243" cy="23002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33CE4E-4DD2-9B45-A6EA-1C1B14267A68}"/>
              </a:ext>
            </a:extLst>
          </p:cNvPr>
          <p:cNvSpPr txBox="1"/>
          <p:nvPr/>
        </p:nvSpPr>
        <p:spPr>
          <a:xfrm>
            <a:off x="1304733" y="1302196"/>
            <a:ext cx="386039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Data Tidying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Deleted outliers: Negative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Dropped columns with major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Dealt with missing value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350" dirty="0"/>
              <a:t>Numeric: replaced with mean values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350" dirty="0"/>
              <a:t>Categorical: added a level to replace NA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350" dirty="0"/>
              <a:t>Text: Few converted to numeric &amp; replaced with mean values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350" dirty="0"/>
              <a:t>Logical: Assumed missing values to be False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6E97B67-9ED0-0A44-A033-C5B027768B58}"/>
              </a:ext>
            </a:extLst>
          </p:cNvPr>
          <p:cNvSpPr/>
          <p:nvPr/>
        </p:nvSpPr>
        <p:spPr>
          <a:xfrm>
            <a:off x="6388456" y="1221430"/>
            <a:ext cx="4442243" cy="23002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2D99FF-35F5-6741-9513-4698E506C708}"/>
              </a:ext>
            </a:extLst>
          </p:cNvPr>
          <p:cNvSpPr txBox="1"/>
          <p:nvPr/>
        </p:nvSpPr>
        <p:spPr>
          <a:xfrm>
            <a:off x="6722076" y="1345955"/>
            <a:ext cx="365759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Used linear regression to check relevance of multiple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Concluded with summary of gbm(boosting model) to find relative influence of multiple variables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1DBCEF4-6EC1-664A-822D-A46FAC217C5C}"/>
              </a:ext>
            </a:extLst>
          </p:cNvPr>
          <p:cNvSpPr/>
          <p:nvPr/>
        </p:nvSpPr>
        <p:spPr>
          <a:xfrm>
            <a:off x="1031788" y="3941496"/>
            <a:ext cx="4442243" cy="23002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94B707-754C-C340-B813-8ED35ADA7F90}"/>
              </a:ext>
            </a:extLst>
          </p:cNvPr>
          <p:cNvSpPr txBox="1"/>
          <p:nvPr/>
        </p:nvSpPr>
        <p:spPr>
          <a:xfrm>
            <a:off x="1221043" y="4027098"/>
            <a:ext cx="37587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 &amp;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Finally used Random Forest model with all variables identified from boosting model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712BA14-2CC7-4340-B91D-457F7592B0D2}"/>
              </a:ext>
            </a:extLst>
          </p:cNvPr>
          <p:cNvSpPr/>
          <p:nvPr/>
        </p:nvSpPr>
        <p:spPr>
          <a:xfrm>
            <a:off x="6413169" y="3910435"/>
            <a:ext cx="4442243" cy="23002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EF25-CFAD-0D4E-9078-4C76CF3DFB2D}"/>
              </a:ext>
            </a:extLst>
          </p:cNvPr>
          <p:cNvSpPr txBox="1"/>
          <p:nvPr/>
        </p:nvSpPr>
        <p:spPr>
          <a:xfrm>
            <a:off x="6725947" y="4062496"/>
            <a:ext cx="391113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Wrong &amp;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Initially used many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Should have created more dummy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Try LASSO and other feature selection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4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{59FB7D0B-7AFC-FE42-807B-0DC4A5887C06}tf10001073</Template>
  <TotalTime>64</TotalTime>
  <Words>118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2020-04-20T21:09:50Z</dcterms:created>
  <dcterms:modified xsi:type="dcterms:W3CDTF">2020-04-21T02:23:27Z</dcterms:modified>
</cp:coreProperties>
</file>