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ullstack.cafe/interview-questions/search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15D5-88FE-79FD-92B4-333BFFB5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100 Days code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BD4C6-B889-B5BE-B0D4-F41950E94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6"/>
            <a:r>
              <a:rPr lang="en-IN" sz="2800" b="1" dirty="0"/>
              <a:t>                           </a:t>
            </a:r>
            <a:r>
              <a:rPr lang="en-IN" sz="4000" b="1" dirty="0"/>
              <a:t>DAY 2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A2CC3-6AAD-5A86-E276-CD8AC82B6E20}"/>
              </a:ext>
            </a:extLst>
          </p:cNvPr>
          <p:cNvSpPr txBox="1"/>
          <p:nvPr/>
        </p:nvSpPr>
        <p:spPr>
          <a:xfrm>
            <a:off x="1616765" y="5486398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PRIYANKA GUPTA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NO.: 22MCA10082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9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9C15-6B78-B1C3-3AAA-585D9C2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9235"/>
            <a:ext cx="9601200" cy="798443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32F804-BEED-CBAF-D5D2-B493A026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361661"/>
            <a:ext cx="9892748" cy="323801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Given an array of integers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which is sorted in ascending order, and an integer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, write a function to search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in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 If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exists, then return its index. Otherwise, return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You must write an algorithm with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runtime complexity.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Example 1: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= [-1,0,3,5,9,12], target = 9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4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Explanation: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9 exists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and its index is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 : https://leetcode.com/problems/binary-search/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6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C590-FC9E-6CD7-AE7E-CABA330A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250135"/>
            <a:ext cx="9601200" cy="838200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122ED-E2B0-9192-CD87-7099C19C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138" t="23484" r="10459" b="10733"/>
          <a:stretch/>
        </p:blipFill>
        <p:spPr>
          <a:xfrm>
            <a:off x="934278" y="964095"/>
            <a:ext cx="6844748" cy="5224670"/>
          </a:xfrm>
        </p:spPr>
      </p:pic>
    </p:spTree>
    <p:extLst>
      <p:ext uri="{BB962C8B-B14F-4D97-AF65-F5344CB8AC3E}">
        <p14:creationId xmlns:p14="http://schemas.microsoft.com/office/powerpoint/2010/main" val="127657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5D16-7E41-C4C3-F067-73050CB1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0784-1CB5-DF3A-89B1-ED903A88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266583" cy="3861352"/>
          </a:xfrm>
        </p:spPr>
        <p:txBody>
          <a:bodyPr/>
          <a:lstStyle/>
          <a:p>
            <a:r>
              <a:rPr lang="en-IN" dirty="0"/>
              <a:t>In this problem we have taken an array of integers and searched for a target element given by the user.</a:t>
            </a:r>
          </a:p>
          <a:p>
            <a:r>
              <a:rPr lang="en-IN" dirty="0"/>
              <a:t>We have divided the array into two parts and checked whether our target is equal to mid element.</a:t>
            </a:r>
          </a:p>
          <a:p>
            <a:r>
              <a:rPr lang="en-IN" dirty="0"/>
              <a:t>If not we will change the high and low of our array and again have the mid element and will check if it is equal to the target.</a:t>
            </a:r>
          </a:p>
          <a:p>
            <a:r>
              <a:rPr lang="en-IN" dirty="0"/>
              <a:t>Once we find the element we will return the index of the element.</a:t>
            </a:r>
          </a:p>
          <a:p>
            <a:r>
              <a:rPr lang="en-IN" dirty="0"/>
              <a:t>If the element is not present we will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AC34-24FB-D3F4-2404-9E31701E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INTERVIEW QUESTIONS RELATED TO BINARY SEARCH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58D923-E888-2A8A-DE6B-C2A4F49A0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865" y="1984801"/>
            <a:ext cx="741956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why complexity of Binary Search is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C1959-3795-37FB-B0D6-26809722E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2596" r="11250" b="34485"/>
          <a:stretch/>
        </p:blipFill>
        <p:spPr>
          <a:xfrm>
            <a:off x="908865" y="2413552"/>
            <a:ext cx="1119037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83454-1692-89AA-9627-CDD021225080}"/>
              </a:ext>
            </a:extLst>
          </p:cNvPr>
          <p:cNvSpPr txBox="1"/>
          <p:nvPr/>
        </p:nvSpPr>
        <p:spPr>
          <a:xfrm>
            <a:off x="1075084" y="583095"/>
            <a:ext cx="93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Recursive and Iterative Binary Search: Which one is more efficient and why?</a:t>
            </a:r>
          </a:p>
          <a:p>
            <a:endParaRPr lang="en-US" dirty="0">
              <a:solidFill>
                <a:srgbClr val="373E3F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1776AF-07BF-7B4D-F461-4537C3E4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83" y="1183259"/>
            <a:ext cx="1073260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Focusing on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approach is more efficient since we are allocating a constant amount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space for the function call and constant space for variable allocations.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have been concerns around the recursive version regarding the function stack it is going to use. However, once you see it carefully, the recursive version is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Most of the modern compiler converts the tail recursion into iterative program. Thus, there won't be any issue regarding the usage of the function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regard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recursive and iterative methods both will give you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complexity, with regard to input size, provided you implement correct binary search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6FB413-2937-3779-FA57-F1751CBD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83" y="51524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3A53CF-5E4E-DFF5-993B-7CFF229F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83" y="517165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3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1714A-FD57-8437-7CA1-E790FA94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0" y="812010"/>
            <a:ext cx="10957892" cy="28777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Binary Search vs Linear Search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requires the input data to be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linear search doesn’t</a:t>
            </a:r>
          </a:p>
          <a:p>
            <a:pPr marL="285750" marR="0" lvl="0" indent="-28575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requires an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 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(like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 &lt;);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only requires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equality comparisons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has complexity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has complexity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requires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data; linear search only requires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Top 24 Searching Interview Questions">
            <a:hlinkClick r:id="rId2" tooltip="Searching Interview Questions"/>
            <a:extLst>
              <a:ext uri="{FF2B5EF4-FFF2-40B4-BE49-F238E27FC236}">
                <a16:creationId xmlns:a16="http://schemas.microsoft.com/office/drawing/2014/main" id="{19E565B6-56DE-BBB4-20D8-60CF035F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-50323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9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{D9FEE1AD-6D63-45E6-A679-1BE5642BA264}tf10001105</Template>
  <TotalTime>113</TotalTime>
  <Words>444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Courier New</vt:lpstr>
      <vt:lpstr>Franklin Gothic Book</vt:lpstr>
      <vt:lpstr>inter-regular</vt:lpstr>
      <vt:lpstr>SFMono-Regular</vt:lpstr>
      <vt:lpstr>Times New Roman</vt:lpstr>
      <vt:lpstr>Wingdings</vt:lpstr>
      <vt:lpstr>Crop</vt:lpstr>
      <vt:lpstr>100 Days code challenge</vt:lpstr>
      <vt:lpstr>PROBLEM</vt:lpstr>
      <vt:lpstr>SOLUTION</vt:lpstr>
      <vt:lpstr>LEARNING</vt:lpstr>
      <vt:lpstr>SOME INTERVIEW QUESTIONS RELATED TO BINARY 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Days code challenge</dc:title>
  <dc:creator>Priyanka Gupta</dc:creator>
  <cp:lastModifiedBy>Priyanka Gupta</cp:lastModifiedBy>
  <cp:revision>32</cp:revision>
  <dcterms:created xsi:type="dcterms:W3CDTF">2022-09-29T19:26:55Z</dcterms:created>
  <dcterms:modified xsi:type="dcterms:W3CDTF">2022-09-29T21:26:18Z</dcterms:modified>
</cp:coreProperties>
</file>