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28BFDD-97E0-430B-8BF2-8D48D987A77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2239EE-0F37-45A2-921D-AD80D2BFBC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8C12-68C7-DD1E-6BEC-D158E2A9E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23459"/>
            <a:ext cx="10811123" cy="11430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For Interviews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97EF-A4DB-DDE1-2F76-A55050C39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>
                <a:solidFill>
                  <a:schemeClr val="accent6">
                    <a:lumMod val="50000"/>
                  </a:schemeClr>
                </a:solidFill>
              </a:rPr>
              <a:t>Day 2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5FD5B-B7F6-F8A0-E046-76EF27A8C5C2}"/>
              </a:ext>
            </a:extLst>
          </p:cNvPr>
          <p:cNvSpPr txBox="1"/>
          <p:nvPr/>
        </p:nvSpPr>
        <p:spPr>
          <a:xfrm>
            <a:off x="8216348" y="4784035"/>
            <a:ext cx="348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Name: Priyanka Gupta</a:t>
            </a:r>
          </a:p>
          <a:p>
            <a:r>
              <a:rPr lang="en-IN" sz="2400" b="1" dirty="0"/>
              <a:t>Reg no.: 22MCA10082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201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5360-0E3B-E9D5-4C24-3F11BE5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7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Variables And Data Types</a:t>
            </a:r>
            <a:endParaRPr 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448-7C46-27A9-85DB-BF4DB6E6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845733"/>
            <a:ext cx="10877384" cy="4502057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Wrapper classes available for primitive types 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java.lang.Boolean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java.lang.Byte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java.lang.Character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java.lang.Double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java.lang.Float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java.lang.Integer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java.lang.Long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java.lang.Short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- </a:t>
            </a:r>
            <a:r>
              <a:rPr lang="en-US" sz="5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java.lang.Void</a:t>
            </a:r>
            <a:endParaRPr lang="en-US" sz="5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3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E890E-4A52-B688-6664-2E53F63F584E}"/>
              </a:ext>
            </a:extLst>
          </p:cNvPr>
          <p:cNvSpPr txBox="1"/>
          <p:nvPr/>
        </p:nvSpPr>
        <p:spPr>
          <a:xfrm>
            <a:off x="185531" y="458714"/>
            <a:ext cx="10933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default or implicitly assigned values for data types in java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3AF43-0D6D-967E-AC6A-42242DFD4C2D}"/>
              </a:ext>
            </a:extLst>
          </p:cNvPr>
          <p:cNvSpPr txBox="1"/>
          <p:nvPr/>
        </p:nvSpPr>
        <p:spPr>
          <a:xfrm>
            <a:off x="450575" y="993988"/>
            <a:ext cx="39756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---&gt; false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byte ----&gt; 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short ----&gt; 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-----&gt; 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long ------&gt; 0l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 -----&gt; /u0000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------&gt; 0.0f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----&gt; 0.0d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object reference ----&gt; null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90AAD-647F-1C71-57E0-6C63E5B233A4}"/>
              </a:ext>
            </a:extLst>
          </p:cNvPr>
          <p:cNvSpPr txBox="1"/>
          <p:nvPr/>
        </p:nvSpPr>
        <p:spPr>
          <a:xfrm>
            <a:off x="185531" y="3764965"/>
            <a:ext cx="8123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1E1E1E"/>
                </a:solidFill>
                <a:effectLst/>
                <a:latin typeface="content-serif-font"/>
              </a:rPr>
              <a:t>3. </a:t>
            </a:r>
            <a:r>
              <a:rPr lang="en-US" sz="2000" b="1" i="0" dirty="0">
                <a:solidFill>
                  <a:srgbClr val="1E1E1E"/>
                </a:solidFill>
                <a:effectLst/>
                <a:latin typeface="content-serif-font"/>
              </a:rPr>
              <a:t>What is the default value of local variables in Java?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9D5E8-B0EB-23E8-30E4-A9665D89E1C4}"/>
              </a:ext>
            </a:extLst>
          </p:cNvPr>
          <p:cNvSpPr txBox="1"/>
          <p:nvPr/>
        </p:nvSpPr>
        <p:spPr>
          <a:xfrm>
            <a:off x="450575" y="43159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1E1E1E"/>
                </a:solidFill>
                <a:effectLst/>
                <a:latin typeface="content-serif-font"/>
              </a:rPr>
              <a:t>There is no default value for local variables</a:t>
            </a:r>
            <a:r>
              <a:rPr lang="en-US" b="0" i="0" dirty="0">
                <a:solidFill>
                  <a:srgbClr val="1E1E1E"/>
                </a:solidFill>
                <a:effectLst/>
                <a:latin typeface="content-serif-font"/>
              </a:rPr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64F35-67CA-00E4-E494-A5AB6F2E28DE}"/>
              </a:ext>
            </a:extLst>
          </p:cNvPr>
          <p:cNvSpPr txBox="1"/>
          <p:nvPr/>
        </p:nvSpPr>
        <p:spPr>
          <a:xfrm>
            <a:off x="185531" y="4805454"/>
            <a:ext cx="950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1E1E1E"/>
                </a:solidFill>
                <a:effectLst/>
                <a:latin typeface="content-serif-font"/>
              </a:rPr>
              <a:t>4. Difference between double and float variables in Java.</a:t>
            </a:r>
            <a:br>
              <a:rPr lang="en-US" sz="2000" b="1" i="0" dirty="0">
                <a:solidFill>
                  <a:srgbClr val="1E1E1E"/>
                </a:solidFill>
                <a:effectLst/>
                <a:latin typeface="content-serif-font"/>
              </a:rPr>
            </a:b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7AF3B-DFF7-8ADD-DA6A-4B7D65696765}"/>
              </a:ext>
            </a:extLst>
          </p:cNvPr>
          <p:cNvSpPr txBox="1"/>
          <p:nvPr/>
        </p:nvSpPr>
        <p:spPr>
          <a:xfrm>
            <a:off x="318052" y="5217681"/>
            <a:ext cx="10933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E1E1E"/>
                </a:solidFill>
                <a:effectLst/>
                <a:latin typeface="content-serif-font"/>
              </a:rPr>
              <a:t>In java, float takes 4 bytes in memory while Double takes 8 bytes in memory. Float is single precision floating point decimal number while Double is double precision decimal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8A5F1-D3A8-48DA-A7A0-A6CFDDA56A05}"/>
              </a:ext>
            </a:extLst>
          </p:cNvPr>
          <p:cNvSpPr txBox="1"/>
          <p:nvPr/>
        </p:nvSpPr>
        <p:spPr>
          <a:xfrm>
            <a:off x="490329" y="3748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1E1E1E"/>
                </a:solidFill>
                <a:effectLst/>
                <a:latin typeface="content-serif-font"/>
              </a:rPr>
              <a:t>5. What is the default value of char data type in Java?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FC786-124A-065F-6064-96B28525E73F}"/>
              </a:ext>
            </a:extLst>
          </p:cNvPr>
          <p:cNvSpPr txBox="1"/>
          <p:nvPr/>
        </p:nvSpPr>
        <p:spPr>
          <a:xfrm>
            <a:off x="313898" y="838765"/>
            <a:ext cx="11135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121"/>
                </a:solidFill>
                <a:effectLst/>
                <a:latin typeface="inherit"/>
              </a:rPr>
              <a:t>The default value of a char primitive type is '\u0000'(null character) as stated in the Java Language Specification.</a:t>
            </a:r>
            <a:endParaRPr lang="en-US" dirty="0">
              <a:solidFill>
                <a:srgbClr val="6A737C"/>
              </a:solidFill>
              <a:latin typeface="inherit"/>
            </a:endParaRPr>
          </a:p>
          <a:p>
            <a:pPr algn="ctr" fontAlgn="base"/>
            <a:r>
              <a:rPr lang="en-US" b="0" i="0" dirty="0">
                <a:solidFill>
                  <a:srgbClr val="242729"/>
                </a:solidFill>
                <a:effectLst/>
                <a:latin typeface="inherit"/>
              </a:rPr>
              <a:t>The shortcut for 'u0000' is '\0', So the null can be represented either by 'u0000' or '\0'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3AABC-03F1-A7AF-B036-C8F9BC4BCE0A}"/>
              </a:ext>
            </a:extLst>
          </p:cNvPr>
          <p:cNvSpPr txBox="1"/>
          <p:nvPr/>
        </p:nvSpPr>
        <p:spPr>
          <a:xfrm>
            <a:off x="490329" y="1602724"/>
            <a:ext cx="8931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Monda"/>
              </a:rPr>
              <a:t>6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da"/>
              </a:rPr>
              <a:t>. What Is Variable Initialization? How Is It Different Than Assignment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Monda"/>
              </a:rPr>
              <a:t>?</a:t>
            </a:r>
            <a:endParaRPr lang="en-US" b="1" i="0" dirty="0">
              <a:solidFill>
                <a:srgbClr val="000000"/>
              </a:solidFill>
              <a:effectLst/>
              <a:latin typeface="Mond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117C90-E9AC-F70D-1A76-3E569242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14" y="2043125"/>
            <a:ext cx="1144987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we assign a value to a variable first time, it is known as variable initialization.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initialization objects have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and primitive types have default values such as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56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da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883B4-7AE8-D8C6-BE13-17128612213A}"/>
              </a:ext>
            </a:extLst>
          </p:cNvPr>
          <p:cNvSpPr txBox="1"/>
          <p:nvPr/>
        </p:nvSpPr>
        <p:spPr>
          <a:xfrm>
            <a:off x="490331" y="2733298"/>
            <a:ext cx="1095954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7. Why Is Specifying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DataType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 Mandatory In Java?</a:t>
            </a: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Monda"/>
            </a:endParaRP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Monda"/>
              </a:rPr>
              <a:t>Data type of a variable is an attribute which tells what kind of data that variable can have. Every java variable takes up a certain amount of space in memory. How much memory a variable takes is depends on its datatype.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DFDE2-34EC-F3FE-516D-F9EA9D0F28CF}"/>
              </a:ext>
            </a:extLst>
          </p:cNvPr>
          <p:cNvSpPr txBox="1"/>
          <p:nvPr/>
        </p:nvSpPr>
        <p:spPr>
          <a:xfrm>
            <a:off x="490329" y="4094618"/>
            <a:ext cx="7175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Difference between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long.Class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Long.TYPE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B1DA0-9C83-6665-ECDA-75E278103536}"/>
              </a:ext>
            </a:extLst>
          </p:cNvPr>
          <p:cNvSpPr txBox="1"/>
          <p:nvPr/>
        </p:nvSpPr>
        <p:spPr>
          <a:xfrm>
            <a:off x="490329" y="4622869"/>
            <a:ext cx="9292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both represent the long primitive type. They are exactly the same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51BD2-707D-B81C-7D3E-BACD490CE0A6}"/>
              </a:ext>
            </a:extLst>
          </p:cNvPr>
          <p:cNvSpPr txBox="1"/>
          <p:nvPr/>
        </p:nvSpPr>
        <p:spPr>
          <a:xfrm>
            <a:off x="490329" y="5072194"/>
            <a:ext cx="9404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What is the difference between Data Type and Data Structure 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D9942C-B27C-46F6-674A-B5DBFBA637CA}"/>
              </a:ext>
            </a:extLst>
          </p:cNvPr>
          <p:cNvSpPr txBox="1"/>
          <p:nvPr/>
        </p:nvSpPr>
        <p:spPr>
          <a:xfrm>
            <a:off x="603914" y="5471298"/>
            <a:ext cx="1013687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type: a set of values together with operations on that type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 a physical implementation of a data type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12276-9369-AE06-67CA-E4856F25B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50" y="243260"/>
            <a:ext cx="1112292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</a:t>
            </a:r>
            <a:r>
              <a:rPr kumimoji="0" lang="en-US" altLang="en-US" sz="20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 Are The Rules For Naming Java Variables?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rules related to Java variable names: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Variable names are case sensitive. Variable declared as va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r_1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different than var1 or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must start with a letter, or $ or _ character. No other special character or digits are allowed as first character of variable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the first character, java variable name can have digits as well along with letter, $ and 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can not be equal to reserved keyword in java. For example, you can not give your variable name as int, if or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they are reserved keyword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6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566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content-serif-font</vt:lpstr>
      <vt:lpstr>inherit</vt:lpstr>
      <vt:lpstr>Monda</vt:lpstr>
      <vt:lpstr>Times New Roman</vt:lpstr>
      <vt:lpstr>Verdana</vt:lpstr>
      <vt:lpstr>Wingdings</vt:lpstr>
      <vt:lpstr>Retrospect</vt:lpstr>
      <vt:lpstr>Fundamentals For Interviews</vt:lpstr>
      <vt:lpstr>        Variables And Data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For Interviews</dc:title>
  <dc:creator>Priyanka Gupta</dc:creator>
  <cp:lastModifiedBy>Priyanka Gupta</cp:lastModifiedBy>
  <cp:revision>46</cp:revision>
  <dcterms:created xsi:type="dcterms:W3CDTF">2022-10-06T18:22:30Z</dcterms:created>
  <dcterms:modified xsi:type="dcterms:W3CDTF">2022-10-07T20:59:25Z</dcterms:modified>
</cp:coreProperties>
</file>