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28BFDD-97E0-430B-8BF2-8D48D987A7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8C12-68C7-DD1E-6BEC-D158E2A9E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23459"/>
            <a:ext cx="10811123" cy="114300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For Interviews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197EF-A4DB-DDE1-2F76-A55050C39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6">
                    <a:lumMod val="50000"/>
                  </a:schemeClr>
                </a:solidFill>
              </a:rPr>
              <a:t>Day 1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5FD5B-B7F6-F8A0-E046-76EF27A8C5C2}"/>
              </a:ext>
            </a:extLst>
          </p:cNvPr>
          <p:cNvSpPr txBox="1"/>
          <p:nvPr/>
        </p:nvSpPr>
        <p:spPr>
          <a:xfrm>
            <a:off x="8216348" y="4784035"/>
            <a:ext cx="348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Name: Priyanka Gupta</a:t>
            </a:r>
          </a:p>
          <a:p>
            <a:r>
              <a:rPr lang="en-IN" sz="2400" b="1" dirty="0"/>
              <a:t>Reg no.: 22MCA10082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201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5360-0E3B-E9D5-4C24-3F11BE5F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JAVA(Basic level)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D448-7C46-27A9-85DB-BF4DB6E6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845733"/>
            <a:ext cx="10877384" cy="4502057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1.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a high-level programming language. Java is a platform independent programming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different from other programming languages like C and C++ which needs a platform to be executed. Java comes with its platform on which its code is executed.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ASKED A COUNTER QUESTION ABOUT WHAT IS PLATFORM DEPENDENT AND PLATFORM INDEPENDENT.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Dependent: I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means the same as "hardware dependent" or "machine dependent" and refers to applications that run in only one hardware series with the operating system not being relevant.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"platform independent" means that the application can run in different operating environments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3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93072-9BC0-2664-FDED-949F13AB33A0}"/>
              </a:ext>
            </a:extLst>
          </p:cNvPr>
          <p:cNvSpPr txBox="1"/>
          <p:nvPr/>
        </p:nvSpPr>
        <p:spPr>
          <a:xfrm>
            <a:off x="318051" y="503583"/>
            <a:ext cx="117414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How does Java enable high performance?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uses Just In Time compiler to enable high performance. It is used to convert the instructions into bytecodes.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Just In Time Compiler?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Just-In-Time (JIT) compiler is an essential part of the JRE i.e. Java Runtime Environment, that is responsible for performance optimization of java based applications at run time.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is one of the key aspects in deciding the performance of an application for both parties i.e. the end-user and the application developer.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What are the features of JAVA?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concepts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Multi-threaded: A flow of execution is known as a Thread. JVM creates a thread which is called the main thread. The user can create multiple threads by extending the thread class or by implementing the Runnable interface.</a:t>
            </a:r>
          </a:p>
        </p:txBody>
      </p:sp>
    </p:spTree>
    <p:extLst>
      <p:ext uri="{BB962C8B-B14F-4D97-AF65-F5344CB8AC3E}">
        <p14:creationId xmlns:p14="http://schemas.microsoft.com/office/powerpoint/2010/main" val="40920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FBDD-DF2B-32DB-8C7B-E0B0317D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47" y="390939"/>
            <a:ext cx="10095506" cy="935604"/>
          </a:xfrm>
        </p:spPr>
        <p:txBody>
          <a:bodyPr>
            <a:normAutofit/>
          </a:bodyPr>
          <a:lstStyle/>
          <a:p>
            <a: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STRUCTURE(Basic level)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8984-194F-1194-F999-0AC2C676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868556"/>
            <a:ext cx="11834192" cy="4346714"/>
          </a:xfrm>
        </p:spPr>
        <p:txBody>
          <a:bodyPr>
            <a:normAutofit fontScale="47500" lnSpcReduction="20000"/>
          </a:bodyPr>
          <a:lstStyle/>
          <a:p>
            <a:r>
              <a:rPr lang="en-IN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data-structure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 is a way of defining, storing &amp; retrieving of data in a structural &amp; systematic way. A data structure may contain different type of data items.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various data-structures available?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availability may vary by programming languages. Commonly available data structures are list, arrays, stack, queues, graph, tree etc.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algorithm?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a step by step procedure, which defines a set of instructions to be executed in certain order to get the desired output.</a:t>
            </a:r>
            <a:endParaRPr lang="en-US" sz="3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to do algorithm analysis?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problem can be solved in more than one ways. So, many solution algorithms can be derived for a given problem. We analyze available algorithms to find and implement the best suitable algorithm</a:t>
            </a:r>
          </a:p>
          <a:p>
            <a:pPr marL="0" indent="0">
              <a:buNone/>
            </a:pPr>
            <a:r>
              <a:rPr lang="en-US" sz="3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criteria of algorithm analysis?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are generally analyzed on two factors − time and space. That is, how much 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time and how much 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 space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required by the algorithm.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7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B1ED-94C6-9229-E84E-59910805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VS STRUCTURAL PROGRAMMING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B38DE-5151-085E-F4EC-55320C61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26" t="39345" r="9119" b="24591"/>
          <a:stretch/>
        </p:blipFill>
        <p:spPr>
          <a:xfrm>
            <a:off x="1097280" y="2289313"/>
            <a:ext cx="9623729" cy="3448878"/>
          </a:xfrm>
        </p:spPr>
      </p:pic>
    </p:spTree>
    <p:extLst>
      <p:ext uri="{BB962C8B-B14F-4D97-AF65-F5344CB8AC3E}">
        <p14:creationId xmlns:p14="http://schemas.microsoft.com/office/powerpoint/2010/main" val="2333369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514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Work Sans</vt:lpstr>
      <vt:lpstr>Retrospect</vt:lpstr>
      <vt:lpstr>Fundamentals For Interviews</vt:lpstr>
      <vt:lpstr>         JAVA(Basic level)</vt:lpstr>
      <vt:lpstr>PowerPoint Presentation</vt:lpstr>
      <vt:lpstr>DATA STRUCTURE(Basic level)</vt:lpstr>
      <vt:lpstr>OBJECT ORIENTED VS STRUCTURAL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For Interviews</dc:title>
  <dc:creator>Priyanka Gupta</dc:creator>
  <cp:lastModifiedBy>Priyanka Gupta</cp:lastModifiedBy>
  <cp:revision>16</cp:revision>
  <dcterms:created xsi:type="dcterms:W3CDTF">2022-10-06T18:22:30Z</dcterms:created>
  <dcterms:modified xsi:type="dcterms:W3CDTF">2022-10-06T19:21:11Z</dcterms:modified>
</cp:coreProperties>
</file>