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2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3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4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5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6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8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9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5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7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059941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3200" lang="en-US"/>
              <a:t>p</a:t>
            </a:r>
            <a:r>
              <a:rPr dirty="0" sz="3200" lang="en-US"/>
              <a:t>r</a:t>
            </a:r>
            <a:r>
              <a:rPr dirty="0" sz="3200" lang="en-US"/>
              <a:t>i</a:t>
            </a:r>
            <a:r>
              <a:rPr dirty="0" sz="3200" lang="en-US"/>
              <a:t>y</a:t>
            </a:r>
            <a:r>
              <a:rPr dirty="0" sz="3200" lang="en-US"/>
              <a:t>a</a:t>
            </a:r>
            <a:r>
              <a:rPr dirty="0" sz="3200" lang="en-US"/>
              <a:t>n</a:t>
            </a:r>
            <a:r>
              <a:rPr dirty="0" sz="3200" lang="en-US"/>
              <a:t>k</a:t>
            </a:r>
            <a:r>
              <a:rPr dirty="0" sz="3200" lang="en-US"/>
              <a:t>a</a:t>
            </a:r>
            <a:r>
              <a:rPr dirty="0" sz="3200" lang="en-US"/>
              <a:t> </a:t>
            </a:r>
            <a:endParaRPr altLang="en-US" lang="zh-CN"/>
          </a:p>
          <a:p>
            <a:r>
              <a:rPr dirty="0" sz="2400" lang="en-US"/>
              <a:t>REGISTER NO AND NMID:</a:t>
            </a:r>
            <a:r>
              <a:rPr dirty="0" sz="2800" lang="en-US"/>
              <a:t>a</a:t>
            </a:r>
            <a:r>
              <a:rPr dirty="0" sz="2800" lang="en-US"/>
              <a:t>s</a:t>
            </a:r>
            <a:r>
              <a:rPr dirty="0" sz="2800" lang="en-US"/>
              <a:t>u</a:t>
            </a:r>
            <a:r>
              <a:rPr dirty="0" sz="2800" lang="en-US"/>
              <a:t>n</a:t>
            </a:r>
            <a:r>
              <a:rPr dirty="0" sz="2800" lang="en-US"/>
              <a:t>m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0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1</a:t>
            </a:r>
            <a:r>
              <a:rPr dirty="0" sz="2400" lang="en-US"/>
              <a:t>0</a:t>
            </a:r>
            <a:r>
              <a:rPr dirty="0" sz="2400" lang="en-US"/>
              <a:t>3</a:t>
            </a:r>
            <a:r>
              <a:rPr dirty="0" sz="2400" lang="en-US"/>
              <a:t>3</a:t>
            </a:r>
            <a:r>
              <a:rPr dirty="0" sz="2400" lang="en-US"/>
              <a:t>0</a:t>
            </a:r>
            <a:r>
              <a:rPr dirty="0" sz="2400" lang="en-US"/>
              <a:t>2</a:t>
            </a:r>
            <a:r>
              <a:rPr dirty="0" sz="2400" lang="en-US"/>
              <a:t>9</a:t>
            </a:r>
            <a:r>
              <a:rPr dirty="0" sz="2400" lang="en-US"/>
              <a:t> 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</a:t>
            </a:r>
            <a:r>
              <a:rPr dirty="0" sz="2400" lang="en-US"/>
              <a:t> </a:t>
            </a:r>
            <a:r>
              <a:rPr dirty="0" sz="2400" lang="en-US"/>
              <a:t>B</a:t>
            </a:r>
            <a:r>
              <a:rPr dirty="0" sz="2400" lang="en-US"/>
              <a:t>C</a:t>
            </a:r>
            <a:r>
              <a:rPr dirty="0" sz="2400" lang="en-US"/>
              <a:t>A</a:t>
            </a:r>
            <a:r>
              <a:rPr dirty="0" sz="2400" lang="en-US"/>
              <a:t> </a:t>
            </a:r>
            <a:endParaRPr altLang="en-US" lang="zh-CN"/>
          </a:p>
          <a:p>
            <a:r>
              <a:rPr dirty="0" sz="2400" lang="en-US"/>
              <a:t>COLLEGE:</a:t>
            </a:r>
            <a:r>
              <a:rPr dirty="0" sz="2400" lang="en-US"/>
              <a:t> </a:t>
            </a:r>
            <a:r>
              <a:rPr dirty="0" sz="2400" lang="en-US"/>
              <a:t>L</a:t>
            </a:r>
            <a:r>
              <a:rPr dirty="0" sz="2400" lang="en-US"/>
              <a:t>N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n</a:t>
            </a:r>
            <a:r>
              <a:rPr dirty="0" sz="2400" lang="en-US"/>
              <a:t>m</a:t>
            </a:r>
            <a:r>
              <a:rPr dirty="0" sz="2400" lang="en-US"/>
              <a:t>e</a:t>
            </a:r>
            <a:r>
              <a:rPr dirty="0" sz="2400" lang="en-US"/>
              <a:t>n</a:t>
            </a:r>
            <a:r>
              <a:rPr dirty="0" sz="2400" lang="en-US"/>
              <a:t>t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</a:t>
            </a:r>
            <a:r>
              <a:rPr dirty="0" sz="2400" lang="en-US"/>
              <a:t>e</a:t>
            </a:r>
            <a:r>
              <a:rPr dirty="0" sz="2400" lang="en-US"/>
              <a:t>/</a:t>
            </a:r>
            <a:r>
              <a:rPr dirty="0" sz="2400" lang="en-US"/>
              <a:t> </a:t>
            </a:r>
            <a:r>
              <a:rPr dirty="0" sz="2400" lang="en-US"/>
              <a:t>M</a:t>
            </a:r>
            <a:r>
              <a:rPr dirty="0" sz="2400" lang="en-US"/>
              <a:t>a</a:t>
            </a:r>
            <a:r>
              <a:rPr dirty="0" sz="2400" lang="en-US"/>
              <a:t>d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33649" y="2019299"/>
            <a:ext cx="3042920" cy="4660209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21600000">
            <a:off x="6329496" y="2022976"/>
            <a:ext cx="3114541" cy="462559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"/>
          <p:cNvSpPr txBox="1"/>
          <p:nvPr/>
        </p:nvSpPr>
        <p:spPr>
          <a:xfrm>
            <a:off x="755331" y="1695450"/>
            <a:ext cx="6632864" cy="3444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digital portfolio provides a modern solution for showcasing professional identity, technical expertise, and personal achievements. It enhances job opportunities by creating a strong online presence and helps students and professionals stand out in competitive fields.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GitHub </a:t>
            </a:r>
            <a:r>
              <a:rPr lang="en-US"/>
              <a:t>l</a:t>
            </a:r>
            <a:r>
              <a:rPr lang="en-US"/>
              <a:t>i</a:t>
            </a:r>
            <a:r>
              <a:rPr lang="en-US"/>
              <a:t>n</a:t>
            </a:r>
            <a:r>
              <a:rPr lang="en-US"/>
              <a:t>k</a:t>
            </a:r>
            <a:endParaRPr lang="en-IN"/>
          </a:p>
        </p:txBody>
      </p:sp>
      <p:sp>
        <p:nvSpPr>
          <p:cNvPr id="1048708" name="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lang="en-I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dirty="0" sz="480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folio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"/>
          <p:cNvSpPr txBox="1"/>
          <p:nvPr/>
        </p:nvSpPr>
        <p:spPr>
          <a:xfrm>
            <a:off x="676274" y="1794511"/>
            <a:ext cx="7602682" cy="42824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Many students and professionals struggle to present their skills, projects, and achievements in an organized and accessible way. Traditional resumes often fail to showcase creativity, hands-on projects, and technical expertise effectively. There is a need for a digital portfolio that highlights individual talent, technical skills, and professional growth in a visually appealing manner.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"/>
          <p:cNvSpPr txBox="1"/>
          <p:nvPr/>
        </p:nvSpPr>
        <p:spPr>
          <a:xfrm>
            <a:off x="739775" y="2375535"/>
            <a:ext cx="7602682" cy="34442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This project focuses on developing a Digital Portfolio Website that represents an individual’s academic background, skills, certifications, and projects. The portfolio will act as a personal branding tool and an online resume, enabling recruiters and institutions to assess the candidate’s capabilities more effectively.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"/>
          <p:cNvSpPr txBox="1"/>
          <p:nvPr/>
        </p:nvSpPr>
        <p:spPr>
          <a:xfrm>
            <a:off x="1013114" y="1771797"/>
            <a:ext cx="7334250" cy="4701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Students – to showcase their academic achievements and projects.
Job Seekers – to present their skills and certifications to recruiters.
Recruiters/Employers – to evaluate candidates beyond a paper resume.
Colleges/Universities – to guide and support students in career placements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"/>
          <p:cNvSpPr txBox="1"/>
          <p:nvPr/>
        </p:nvSpPr>
        <p:spPr>
          <a:xfrm>
            <a:off x="2819400" y="1476374"/>
            <a:ext cx="10477500" cy="4701539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Frontend: HTML, CSS, JavaScript
Frameworks: Bootstrap / React (optional)
Backend (if required): Node.js / PHP / Django
Database: MySQL / Firebase
Version Control: Git &amp; GitHub
Design Tools: Figma / Canva for UI design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"/>
          <p:cNvSpPr txBox="1"/>
          <p:nvPr/>
        </p:nvSpPr>
        <p:spPr>
          <a:xfrm>
            <a:off x="654627" y="1287779"/>
            <a:ext cx="8537863" cy="42824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Home Page: Brief introduction, photo, tagline.
About Me Section: Education, personal details, career objectives.
Skills Section: Technical and soft skills with progress bars or icons.
Projects Section: Highlight academic and personal projects with descriptions and links.
Contact Section: Email, phone, LinkedIn, GitHub link.
Responsive Design: Optimized for both desktop and mobile devices.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"/>
          <p:cNvSpPr txBox="1"/>
          <p:nvPr/>
        </p:nvSpPr>
        <p:spPr>
          <a:xfrm>
            <a:off x="1039092" y="1916429"/>
            <a:ext cx="7602682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Easy navigation with interactive UI.
Responsive design for all screen sizes.
Integration of GitHub/LinkedIn profiles.
Project showcase with images, links, and documentation.
Contact form for direct communication.
Dark/light theme toggle (optional).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2025-09-04T07:47:38Z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82212ec9347c4728bbee7f0a9234211f</vt:lpwstr>
  </property>
</Properties>
</file>