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6B4-59BB-FB14-1058-F88DC3AE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1C31-007F-2EDF-7D6D-2EF175B52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78F1-21CA-E9DC-7C7B-FE4D4129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DA6B-67BB-43D8-5C01-9621115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14B7-B39A-42EC-891A-B77D9C7D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987D-5206-C3A3-337C-5B9205C8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B79-773A-CDA3-C817-5BFD35D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EC40-5099-C89D-48F8-ED3AC5A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C75A-199D-2037-EA83-82B7D147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8F9A-644B-ABBF-2B1A-7D6FCE26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2E29E-53B5-9D94-AC38-E733BFCB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965E7-F1F5-6F6A-164B-E9BE3E35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9F2E-F630-DDC5-AA3D-5F354FA8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22B7-2A22-9077-C4C8-0678B28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57A6-FFD1-F97B-71EA-7F698A1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E3A-71DC-9DAB-BC72-14604ED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94A4-F7CB-29F9-97C3-7AEAC818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7BE9-78D1-0C9B-CE1B-ECBE150D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4234-5EB8-F427-8ABD-120A478C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5A03-E51E-9AA1-ED3A-8EF8C9F6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57FB-598E-F465-9764-A8F6012C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40B2-F387-E1A2-C064-33DD5826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6520-E895-AE34-ABEE-B2B3470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92CA-DE1C-5CC9-999E-5C80FF0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FE78-6C52-EF90-AADF-064D0DF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BF79-5FF6-67FE-0509-5BC5247E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44BD-B954-9CC9-3569-7BAD494A4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44C9B-9B93-6C58-B384-44866341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59A91-A78D-46CA-5E41-759B5211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F321-A9FF-B0FE-A47C-38C772C3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C948-032F-CE7E-3FF8-491FD81E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DA51-66B1-137B-5532-58A7131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F7B44-FEA5-F8B6-8FAA-DA688107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B06-1B80-9CED-EA6F-E2DA52C6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E4B2E-E513-A936-E29C-B0CD20C5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55E99-E671-F946-E0D8-876749913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CE493-F40D-08AB-7D34-59BC5DB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351B5-79C2-A378-A7D0-DE384593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C5059-D8BC-F411-1745-4522804B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964-54CB-A312-0A99-19707BD4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93293-21F8-8FF7-B12C-358318D7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C7CA-B81B-852A-480D-0DDE1EBE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293-BB6B-E311-3C97-55222D3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F1E1A-310F-8502-A716-03760F6E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7A4FE-BFD1-95A1-332B-8BC2AD71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6C42-75B0-A7E9-ABA3-1BAF09C1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718A-F2B5-4798-ED5A-8E7696D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95AF-37B4-2542-BC2D-F12FEA9A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FCD17-9865-D1F3-6D70-218AC9A4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5950-E16E-2E00-437B-090F4654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0CDB-FDDF-51E7-381E-024823AE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F4E0-C447-7AF7-E544-8666F95C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2CCE-FCA8-41E2-1508-B0B5C401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DC597-7C50-1AF5-D57A-F67B5D93A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302C2-B7C6-9940-0D6B-9055A81B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7574-0D7C-C2A8-3870-59CB05EB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EDF0-F618-D5EE-B30E-5A3AC9EC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B784-58C4-843C-3C20-440670A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14B6A-5F16-2A0F-4931-FDC86D22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23AF-785C-774B-B7C8-2902959E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D65E-5CC8-4AAC-B6A4-5D3A63779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88AC-996F-40D1-9142-738BFD87F6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AF97-B484-9C57-B421-CA153A6A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A972-2516-BACC-FF81-C0180FCD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0B7E-17AC-40DC-AFA7-D91BDE05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FD0CEC-4823-FDE7-483A-001BF814B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t="15675" r="27041" b="46023"/>
          <a:stretch/>
        </p:blipFill>
        <p:spPr>
          <a:xfrm>
            <a:off x="8074356" y="1469791"/>
            <a:ext cx="3931573" cy="52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poddar</dc:creator>
  <cp:lastModifiedBy>priyanka poddar</cp:lastModifiedBy>
  <cp:revision>2</cp:revision>
  <dcterms:created xsi:type="dcterms:W3CDTF">2023-12-11T07:37:44Z</dcterms:created>
  <dcterms:modified xsi:type="dcterms:W3CDTF">2023-12-11T07:44:25Z</dcterms:modified>
</cp:coreProperties>
</file>