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AFF9-D1DF-4E34-975E-71DD3155F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54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b="1" dirty="0"/>
              <a:t>Blockchain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E6EF6-38B3-4B75-AE7C-0A89BA9F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Priyanka S</a:t>
            </a:r>
            <a:endParaRPr lang="en-IN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F6433-2D9C-4BF5-927A-68DA86DBB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5" r="19395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69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5EC-CC00-434D-B578-771421DE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8D62-95D0-4B8A-AB6E-EEB366D9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uses the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Blockchain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0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76D-25ED-4BDD-9FDA-0A9D8A43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F8A2-FA98-43D3-9D9E-FF9C6FE3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continuous growing list of records/block in which blocks are cryptographically linked.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Immutable ledger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A4BE0-75F2-4397-9F40-C536F43C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84" y="3425482"/>
            <a:ext cx="5808049" cy="22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the blockchain?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 technology can be integrated into multiple areas. The primary use of blockchains is as a distributed ledger for cryptocurrencies.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in business application Banking, Finance, Government, Healthcare, Insurance, Media and Entertainment, Retail,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7DE-B523-4E31-AC43-80A327D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Blockchain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F5272-5F95-4D2E-A093-CAB69CD9C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039815"/>
            <a:ext cx="8770571" cy="4375965"/>
          </a:xfrm>
        </p:spPr>
      </p:pic>
    </p:spTree>
    <p:extLst>
      <p:ext uri="{BB962C8B-B14F-4D97-AF65-F5344CB8AC3E}">
        <p14:creationId xmlns:p14="http://schemas.microsoft.com/office/powerpoint/2010/main" val="37803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2E-4278-4311-91F5-40B85205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Blockchain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42E0-B1F6-4CDD-BBB1-F0D34F43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 to peer distributed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Bitcoins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9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B1D69D-05AA-4C17-9DF1-68D17605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3" y="907743"/>
            <a:ext cx="3658137" cy="22680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48DB186-E86E-4007-8F5D-D61E49FD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23" y="3559131"/>
            <a:ext cx="3847495" cy="25008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AED34C-8117-4131-AFB8-13EEE294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5" y="1153093"/>
            <a:ext cx="6676067" cy="49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9BD9-8DDD-4926-B7BD-D21346E7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Blockchain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AECD-9017-4DCB-80C1-24A4F05B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House, Property, Car, Vehicle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Electronic Voting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Food Supply Chain (Any supply chain </a:t>
            </a:r>
            <a:r>
              <a:rPr lang="en-US" dirty="0" err="1"/>
              <a:t>usecase</a:t>
            </a:r>
            <a:r>
              <a:rPr lang="en-US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Cryptocurrency (Bitcoin, Ripple……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Blockchain in Healthcare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FEDA-D5B4-4F18-A686-47F81B77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F84D-9110-469E-887E-9DAA0D75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52032"/>
            <a:ext cx="8770571" cy="3651504"/>
          </a:xfrm>
        </p:spPr>
        <p:txBody>
          <a:bodyPr/>
          <a:lstStyle/>
          <a:p>
            <a:pPr algn="just"/>
            <a:r>
              <a:rPr lang="en-US" dirty="0"/>
              <a:t>The Bitcoin is the first successful implementation of blockchain. Today, the world has found applications of blockchain technology in several industries, where the trust without the involvement of a centralized authority is desired. So welcome to the world of Blockchain.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921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8E5E2"/>
      </a:lt2>
      <a:accent1>
        <a:srgbClr val="85A5BD"/>
      </a:accent1>
      <a:accent2>
        <a:srgbClr val="7F88BA"/>
      </a:accent2>
      <a:accent3>
        <a:srgbClr val="A396C6"/>
      </a:accent3>
      <a:accent4>
        <a:srgbClr val="A77FBA"/>
      </a:accent4>
      <a:accent5>
        <a:srgbClr val="C492BF"/>
      </a:accent5>
      <a:accent6>
        <a:srgbClr val="BA7F9B"/>
      </a:accent6>
      <a:hlink>
        <a:srgbClr val="A1795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Arial</vt:lpstr>
      <vt:lpstr>Corbel</vt:lpstr>
      <vt:lpstr>SketchLinesVTI</vt:lpstr>
      <vt:lpstr>Blockchain</vt:lpstr>
      <vt:lpstr>Index</vt:lpstr>
      <vt:lpstr>What is Blockchain</vt:lpstr>
      <vt:lpstr>Who uses the blockchain?</vt:lpstr>
      <vt:lpstr>Need of Blockchain</vt:lpstr>
      <vt:lpstr>How does Blockchain works?</vt:lpstr>
      <vt:lpstr>PowerPoint Presentation</vt:lpstr>
      <vt:lpstr>Application of Blockchain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Priyanka Sonawane</dc:creator>
  <cp:lastModifiedBy>Priyanka Sonawane</cp:lastModifiedBy>
  <cp:revision>3</cp:revision>
  <dcterms:created xsi:type="dcterms:W3CDTF">2021-12-02T05:59:51Z</dcterms:created>
  <dcterms:modified xsi:type="dcterms:W3CDTF">2021-12-06T07:59:41Z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7a16cb90-0c7b-472a-bdd3-8f844173e4ef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</Properties>
</file>