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63" r:id="rId5"/>
    <p:sldId id="267" r:id="rId6"/>
    <p:sldId id="266" r:id="rId7"/>
    <p:sldId id="268" r:id="rId8"/>
    <p:sldId id="269" r:id="rId9"/>
    <p:sldId id="271" r:id="rId10"/>
    <p:sldId id="272" r:id="rId11"/>
    <p:sldId id="277" r:id="rId12"/>
    <p:sldId id="278" r:id="rId13"/>
    <p:sldId id="273" r:id="rId14"/>
    <p:sldId id="275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92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8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64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0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1/17/2022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2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39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9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6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4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8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61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mdb/tmdb-movie-metadata?select=tmdb_5000_movies.c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BAFF9-D1DF-4E34-975E-71DD3155F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053" y="397565"/>
            <a:ext cx="6925433" cy="4015409"/>
          </a:xfrm>
        </p:spPr>
        <p:txBody>
          <a:bodyPr anchor="b">
            <a:normAutofit/>
          </a:bodyPr>
          <a:lstStyle/>
          <a:p>
            <a:r>
              <a:rPr lang="en-US" sz="4000" dirty="0"/>
              <a:t>Movie Recommendation System</a:t>
            </a:r>
            <a:br>
              <a:rPr lang="en-US" sz="4000" dirty="0"/>
            </a:b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E6EF6-38B3-4B75-AE7C-0A89BA9F5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84" y="4267200"/>
            <a:ext cx="4524024" cy="1576188"/>
          </a:xfrm>
        </p:spPr>
        <p:txBody>
          <a:bodyPr anchor="t">
            <a:normAutofit/>
          </a:bodyPr>
          <a:lstStyle/>
          <a:p>
            <a:r>
              <a:rPr lang="en-US" sz="1800" dirty="0"/>
              <a:t>By</a:t>
            </a:r>
          </a:p>
          <a:p>
            <a:r>
              <a:rPr lang="en-US" sz="1800" dirty="0"/>
              <a:t>Priyanka S</a:t>
            </a:r>
            <a:endParaRPr lang="en-IN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F6433-2D9C-4BF5-927A-68DA86DBBC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5" r="19395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693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BD7B-8C6E-4970-9EC7-495B9DDF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543339"/>
            <a:ext cx="10712535" cy="1442933"/>
          </a:xfrm>
        </p:spPr>
        <p:txBody>
          <a:bodyPr>
            <a:normAutofit/>
          </a:bodyPr>
          <a:lstStyle/>
          <a:p>
            <a:r>
              <a:rPr lang="en-US" dirty="0"/>
              <a:t>Movie Recommendation System : 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EEF1-ED44-425E-85FF-282CCC8D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365284"/>
            <a:ext cx="11648661" cy="4208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merging from both dataset on movie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Feature selection (just put appropriate columns for model building)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cleaning / Text cleaning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Creating tag from selected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Created final </a:t>
            </a:r>
            <a:r>
              <a:rPr lang="en-IN" dirty="0" err="1"/>
              <a:t>dataframe</a:t>
            </a:r>
            <a:r>
              <a:rPr lang="en-IN" dirty="0"/>
              <a:t> with ID, Title and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Convert text into vectors and for that we can use Bag of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Apply steaming of word 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29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BD7B-8C6E-4970-9EC7-495B9DDF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543339"/>
            <a:ext cx="10712535" cy="1442933"/>
          </a:xfrm>
        </p:spPr>
        <p:txBody>
          <a:bodyPr>
            <a:normAutofit/>
          </a:bodyPr>
          <a:lstStyle/>
          <a:p>
            <a:r>
              <a:rPr lang="en-US" dirty="0"/>
              <a:t>Movie Recommendation System :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EEF1-ED44-425E-85FF-282CCC8D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365284"/>
            <a:ext cx="11648661" cy="4208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Once word corpus is ready we will build recommendation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Distance and similarity are inversely proportional.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Cosine distance : instead of calculating distance we will calculate angle between two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cosine similarity capture top 5 similar movies based on similarity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69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BD7B-8C6E-4970-9EC7-495B9DDF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543339"/>
            <a:ext cx="10712535" cy="1442933"/>
          </a:xfrm>
        </p:spPr>
        <p:txBody>
          <a:bodyPr>
            <a:normAutofit/>
          </a:bodyPr>
          <a:lstStyle/>
          <a:p>
            <a:r>
              <a:rPr lang="en-US" dirty="0"/>
              <a:t>Movie Recommendation System : UI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EEF1-ED44-425E-85FF-282CCC8D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365284"/>
            <a:ext cx="11648661" cy="4208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Package used: </a:t>
            </a:r>
            <a:r>
              <a:rPr lang="en-US" dirty="0" err="1"/>
              <a:t>streamlit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streamlit</a:t>
            </a:r>
            <a:r>
              <a:rPr lang="en-US" dirty="0"/>
              <a:t> is an open-source Python library that makes it easy to create and share beautiful, custom web apps for machine learning and data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used recommendation model in UI pickle your model in .</a:t>
            </a:r>
            <a:r>
              <a:rPr lang="en-US" dirty="0" err="1"/>
              <a:t>pkl</a:t>
            </a:r>
            <a:r>
              <a:rPr lang="en-US" dirty="0"/>
              <a:t>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UI to show recommendation model where we can take input from user and show them appropriate movies as result.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697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BD7B-8C6E-4970-9EC7-495B9DDF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159026"/>
            <a:ext cx="10712535" cy="965854"/>
          </a:xfrm>
        </p:spPr>
        <p:txBody>
          <a:bodyPr>
            <a:normAutofit/>
          </a:bodyPr>
          <a:lstStyle/>
          <a:p>
            <a:r>
              <a:rPr lang="en-US" dirty="0"/>
              <a:t>Movie Recommendation System : 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D1C8CA-B3C2-45D2-96BD-BCCC604C2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583" y="1219200"/>
            <a:ext cx="11237843" cy="5353877"/>
          </a:xfrm>
        </p:spPr>
      </p:pic>
    </p:spTree>
    <p:extLst>
      <p:ext uri="{BB962C8B-B14F-4D97-AF65-F5344CB8AC3E}">
        <p14:creationId xmlns:p14="http://schemas.microsoft.com/office/powerpoint/2010/main" val="2112883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BD7B-8C6E-4970-9EC7-495B9DDF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5" y="245166"/>
            <a:ext cx="10712535" cy="886342"/>
          </a:xfrm>
        </p:spPr>
        <p:txBody>
          <a:bodyPr>
            <a:normAutofit/>
          </a:bodyPr>
          <a:lstStyle/>
          <a:p>
            <a:r>
              <a:rPr lang="en-US" dirty="0"/>
              <a:t>Movie Recommendation System : Output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579B09-4C43-4BE8-A62D-4EEE4C58B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583" y="1131509"/>
            <a:ext cx="11145078" cy="5481325"/>
          </a:xfrm>
        </p:spPr>
      </p:pic>
    </p:spTree>
    <p:extLst>
      <p:ext uri="{BB962C8B-B14F-4D97-AF65-F5344CB8AC3E}">
        <p14:creationId xmlns:p14="http://schemas.microsoft.com/office/powerpoint/2010/main" val="4011133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BD7B-8C6E-4970-9EC7-495B9DDF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914400"/>
            <a:ext cx="10712535" cy="1071872"/>
          </a:xfrm>
        </p:spPr>
        <p:txBody>
          <a:bodyPr>
            <a:normAutofit/>
          </a:bodyPr>
          <a:lstStyle/>
          <a:p>
            <a:r>
              <a:rPr lang="en-US" dirty="0"/>
              <a:t>Movie Recommendation System :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EEF1-ED44-425E-85FF-282CCC8D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365284"/>
            <a:ext cx="11648661" cy="4208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using content based filtering we can recommend movies to user based on similarity of movies.</a:t>
            </a:r>
          </a:p>
        </p:txBody>
      </p:sp>
    </p:spTree>
    <p:extLst>
      <p:ext uri="{BB962C8B-B14F-4D97-AF65-F5344CB8AC3E}">
        <p14:creationId xmlns:p14="http://schemas.microsoft.com/office/powerpoint/2010/main" val="775610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BD7B-8C6E-4970-9EC7-495B9DDF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410" y="2994992"/>
            <a:ext cx="3909390" cy="1071872"/>
          </a:xfrm>
        </p:spPr>
        <p:txBody>
          <a:bodyPr>
            <a:normAutofit/>
          </a:bodyPr>
          <a:lstStyle/>
          <a:p>
            <a:r>
              <a:rPr lang="en-US" dirty="0"/>
              <a:t>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62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B5EC-CC00-434D-B578-771421DE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8D62-95D0-4B8A-AB6E-EEB366D9E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Recommendation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Based Filtering &amp; Collaborative Filtering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case: Movie Recommendation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0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976D-25ED-4BDD-9FDA-0A9D8A43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24" y="894522"/>
            <a:ext cx="11570472" cy="892967"/>
          </a:xfrm>
        </p:spPr>
        <p:txBody>
          <a:bodyPr/>
          <a:lstStyle/>
          <a:p>
            <a:r>
              <a:rPr lang="en-US" dirty="0"/>
              <a:t>Recommendation system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F8A2-FA98-43D3-9D9E-FF9C6FE3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23" y="2312276"/>
            <a:ext cx="11712827" cy="36512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recommender system is 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subclass of information filtering system that seeks to predict the "rating" or "preference" a user would give to an 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many different things that can be recommended by the system like movies, books, news, articles, jobs, advertisements, etc. Netflix uses a recommender system to recommend movies &amp; web-series to its users. </a:t>
            </a:r>
            <a:endParaRPr lang="en-US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Two types of recommendation system - 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Content based filtering 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Collaborative filtering</a:t>
            </a:r>
          </a:p>
          <a:p>
            <a:pPr lvl="5" indent="0">
              <a:buNone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27221-12D3-48EA-8627-2024D75CC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14" y="4035899"/>
            <a:ext cx="4040736" cy="267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5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BD7B-8C6E-4970-9EC7-495B9DDF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1093003"/>
            <a:ext cx="10712535" cy="893269"/>
          </a:xfrm>
        </p:spPr>
        <p:txBody>
          <a:bodyPr>
            <a:normAutofit/>
          </a:bodyPr>
          <a:lstStyle/>
          <a:p>
            <a:r>
              <a:rPr lang="en-US" dirty="0"/>
              <a:t>Content based Recommendation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EEF1-ED44-425E-85FF-282CCC8D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365284"/>
            <a:ext cx="11648661" cy="420809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content-based recommender works with data that the user provides, either explicitly (rating) or implicitly (clicking on a link). Based on that data, a user profile is generated, which is then used to make suggestions to the user.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concepts of Term Frequency (</a:t>
            </a:r>
            <a:r>
              <a:rPr lang="en-US" b="1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and Inverse Document Frequency (</a:t>
            </a:r>
            <a:r>
              <a:rPr lang="en-US" b="1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IDF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are used in</a:t>
            </a:r>
            <a:r>
              <a:rPr lang="en-US" b="0" i="0" dirty="0">
                <a:solidFill>
                  <a:srgbClr val="007B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 retrieval systems also content-based filtering mechanisms. They are used to determine the relative importance of a document / article / news item / movie etc.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IN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Netflix, Flipkart, Myntra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80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BD7B-8C6E-4970-9EC7-495B9DDF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1093003"/>
            <a:ext cx="10712535" cy="893269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based Recommendation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EEF1-ED44-425E-85FF-282CCC8D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365284"/>
            <a:ext cx="11648661" cy="420809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Collaborative filtering models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based on assumption that people like things similar to other things they like, and things that are liked by other people with similar taste.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Types of collaborative filtering,</a:t>
            </a:r>
          </a:p>
          <a:p>
            <a:pPr lvl="5" algn="just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based</a:t>
            </a:r>
          </a:p>
          <a:p>
            <a:pPr lvl="5" algn="just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based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 Amazon, </a:t>
            </a:r>
            <a:r>
              <a:rPr lang="en-IN" dirty="0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06950-6247-4E27-98FA-90B8171C1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309" y="3328589"/>
            <a:ext cx="6712126" cy="343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BD7B-8C6E-4970-9EC7-495B9DDF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188060"/>
            <a:ext cx="11158330" cy="893269"/>
          </a:xfrm>
        </p:spPr>
        <p:txBody>
          <a:bodyPr>
            <a:normAutofit/>
          </a:bodyPr>
          <a:lstStyle/>
          <a:p>
            <a:r>
              <a:rPr lang="en-US" dirty="0"/>
              <a:t>Collaborative Vs Content based Filtering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7DF4A9-24C3-4890-AEA1-CE2CEED0A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583" y="1272210"/>
            <a:ext cx="11158330" cy="5397730"/>
          </a:xfrm>
        </p:spPr>
      </p:pic>
    </p:spTree>
    <p:extLst>
      <p:ext uri="{BB962C8B-B14F-4D97-AF65-F5344CB8AC3E}">
        <p14:creationId xmlns:p14="http://schemas.microsoft.com/office/powerpoint/2010/main" val="118177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BD7B-8C6E-4970-9EC7-495B9DDF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1093003"/>
            <a:ext cx="10712535" cy="893269"/>
          </a:xfrm>
        </p:spPr>
        <p:txBody>
          <a:bodyPr>
            <a:normAutofit/>
          </a:bodyPr>
          <a:lstStyle/>
          <a:p>
            <a:r>
              <a:rPr lang="en-US" dirty="0"/>
              <a:t>Movie Recommendation System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EEF1-ED44-425E-85FF-282CCC8D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365284"/>
            <a:ext cx="11648661" cy="4208095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Statement: Recommendation of movies appropriate movies to user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Objective: Suggest similar movies to user according to their likes.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Recommendation Technique : Content Filtering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Language:  Python,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website UI: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Deployment Environment: Heroku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files:  1 . recommend.py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2 . app.py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29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BD7B-8C6E-4970-9EC7-495B9DDF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543339"/>
            <a:ext cx="10712535" cy="1442933"/>
          </a:xfrm>
        </p:spPr>
        <p:txBody>
          <a:bodyPr>
            <a:normAutofit/>
          </a:bodyPr>
          <a:lstStyle/>
          <a:p>
            <a:r>
              <a:rPr lang="en-US" sz="2800" dirty="0"/>
              <a:t>Movie Recommendation System : Implementation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9D7B8-E040-4E8E-BABC-D109B0A16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04" y="2516709"/>
            <a:ext cx="10752291" cy="3905795"/>
          </a:xfrm>
        </p:spPr>
      </p:pic>
    </p:spTree>
    <p:extLst>
      <p:ext uri="{BB962C8B-B14F-4D97-AF65-F5344CB8AC3E}">
        <p14:creationId xmlns:p14="http://schemas.microsoft.com/office/powerpoint/2010/main" val="372327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BD7B-8C6E-4970-9EC7-495B9DDF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543339"/>
            <a:ext cx="10712535" cy="1442933"/>
          </a:xfrm>
        </p:spPr>
        <p:txBody>
          <a:bodyPr>
            <a:normAutofit/>
          </a:bodyPr>
          <a:lstStyle/>
          <a:p>
            <a:r>
              <a:rPr lang="en-US" dirty="0"/>
              <a:t>Movie Recommendation System : Input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EEF1-ED44-425E-85FF-282CCC8D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365284"/>
            <a:ext cx="11648661" cy="4208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source: </a:t>
            </a:r>
            <a:r>
              <a:rPr lang="en-IN" dirty="0">
                <a:hlinkClick r:id="rId2"/>
              </a:rPr>
              <a:t>https://www.kaggle.com/tmdb/tmdb-movie-metadata?select=tmdb_5000_movies.csv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files: </a:t>
            </a:r>
            <a:r>
              <a:rPr lang="en-IN" dirty="0">
                <a:solidFill>
                  <a:schemeClr val="tx1"/>
                </a:solidFill>
              </a:rPr>
              <a:t>1. 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tmdb_5000_credits.csv</a:t>
            </a:r>
          </a:p>
          <a:p>
            <a:r>
              <a:rPr lang="en-IN" dirty="0">
                <a:solidFill>
                  <a:schemeClr val="tx1"/>
                </a:solidFill>
                <a:latin typeface="Inter"/>
              </a:rPr>
              <a:t>                         2. 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tmdb_5000_movies.csv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tmdb_5000_credits.csv : It consist information about movie title, cast, crew.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tmdb_5000_movies.csv : It consist information about movie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budget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genres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popularity,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production_companies, release_date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revenue, title etc.</a:t>
            </a:r>
            <a:endParaRPr lang="en-IN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23444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RightStep">
      <a:dk1>
        <a:srgbClr val="000000"/>
      </a:dk1>
      <a:lt1>
        <a:srgbClr val="FFFFFF"/>
      </a:lt1>
      <a:dk2>
        <a:srgbClr val="41243E"/>
      </a:dk2>
      <a:lt2>
        <a:srgbClr val="E8E5E2"/>
      </a:lt2>
      <a:accent1>
        <a:srgbClr val="85A5BD"/>
      </a:accent1>
      <a:accent2>
        <a:srgbClr val="7F88BA"/>
      </a:accent2>
      <a:accent3>
        <a:srgbClr val="A396C6"/>
      </a:accent3>
      <a:accent4>
        <a:srgbClr val="A77FBA"/>
      </a:accent4>
      <a:accent5>
        <a:srgbClr val="C492BF"/>
      </a:accent5>
      <a:accent6>
        <a:srgbClr val="BA7F9B"/>
      </a:accent6>
      <a:hlink>
        <a:srgbClr val="A1795A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656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Meiryo</vt:lpstr>
      <vt:lpstr>Arial</vt:lpstr>
      <vt:lpstr>Arial</vt:lpstr>
      <vt:lpstr>Corbel</vt:lpstr>
      <vt:lpstr>Inter</vt:lpstr>
      <vt:lpstr>SketchLinesVTI</vt:lpstr>
      <vt:lpstr>Movie Recommendation System </vt:lpstr>
      <vt:lpstr>Index</vt:lpstr>
      <vt:lpstr>Recommendation system </vt:lpstr>
      <vt:lpstr>Content based Recommendation System</vt:lpstr>
      <vt:lpstr>Collaborative based Recommendation System</vt:lpstr>
      <vt:lpstr>Collaborative Vs Content based Filtering</vt:lpstr>
      <vt:lpstr>Movie Recommendation System </vt:lpstr>
      <vt:lpstr>Movie Recommendation System : Implementation</vt:lpstr>
      <vt:lpstr>Movie Recommendation System : Input</vt:lpstr>
      <vt:lpstr>Movie Recommendation System : Data Preprocessing</vt:lpstr>
      <vt:lpstr>Movie Recommendation System : Model</vt:lpstr>
      <vt:lpstr>Movie Recommendation System : UI</vt:lpstr>
      <vt:lpstr>Movie Recommendation System : Output</vt:lpstr>
      <vt:lpstr>Movie Recommendation System : Output</vt:lpstr>
      <vt:lpstr>Movie Recommendation System : Conclusion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Priyanka Sonawane</dc:creator>
  <cp:lastModifiedBy>Priyanka Sonawane</cp:lastModifiedBy>
  <cp:revision>20</cp:revision>
  <dcterms:created xsi:type="dcterms:W3CDTF">2021-12-02T05:59:51Z</dcterms:created>
  <dcterms:modified xsi:type="dcterms:W3CDTF">2022-01-17T06:34:21Z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7a16cb90-0c7b-472a-bdd3-8f844173e4ef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