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C172CC-09E0-43CD-9C35-57FCC2ACEA94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A43AA3-8EBC-421E-B792-5818B05D0E3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836713"/>
            <a:ext cx="7117180" cy="3940668"/>
          </a:xfrm>
        </p:spPr>
        <p:txBody>
          <a:bodyPr/>
          <a:lstStyle/>
          <a:p>
            <a:r>
              <a:rPr lang="en-IN" sz="9600" dirty="0" smtClean="0"/>
              <a:t>QUIZ MANIA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0439" y="5229200"/>
            <a:ext cx="5722798" cy="1387924"/>
          </a:xfrm>
        </p:spPr>
        <p:txBody>
          <a:bodyPr>
            <a:normAutofit fontScale="47500" lnSpcReduction="20000"/>
          </a:bodyPr>
          <a:lstStyle/>
          <a:p>
            <a:r>
              <a:rPr lang="en-IN" sz="6700" dirty="0" smtClean="0">
                <a:solidFill>
                  <a:schemeClr val="accent1">
                    <a:lumMod val="75000"/>
                  </a:schemeClr>
                </a:solidFill>
              </a:rPr>
              <a:t>Presented by:</a:t>
            </a:r>
          </a:p>
          <a:p>
            <a:r>
              <a:rPr lang="en-IN" sz="5100" dirty="0" smtClean="0"/>
              <a:t>BALWANT SINGH(2016UCP1411)</a:t>
            </a:r>
          </a:p>
          <a:p>
            <a:r>
              <a:rPr lang="en-IN" sz="5100" dirty="0" smtClean="0"/>
              <a:t>PRIYANKA MEENA(2016UCP1437)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2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564904"/>
            <a:ext cx="68707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b="1" dirty="0" smtClean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4777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820891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ABSTRACT: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 SOFTWARE: </a:t>
            </a:r>
            <a:r>
              <a:rPr lang="en-IN" sz="2400" dirty="0" err="1" smtClean="0"/>
              <a:t>intellij</a:t>
            </a:r>
            <a:r>
              <a:rPr lang="en-IN" sz="2400" dirty="0" smtClean="0"/>
              <a:t>(</a:t>
            </a:r>
            <a:r>
              <a:rPr lang="en-IN" sz="2400" dirty="0" err="1" smtClean="0"/>
              <a:t>javaFx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 DBMS: </a:t>
            </a:r>
            <a:r>
              <a:rPr lang="en-IN" sz="2400" dirty="0" err="1" smtClean="0"/>
              <a:t>xampp,phpmyadmin,mysql</a:t>
            </a:r>
            <a:endParaRPr lang="en-IN" sz="2400" dirty="0" smtClean="0"/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 OBJECTIVE: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</a:rPr>
              <a:t>quiz mania </a:t>
            </a:r>
            <a:r>
              <a:rPr lang="en-IN" sz="2400" dirty="0" smtClean="0"/>
              <a:t>is a simple </a:t>
            </a:r>
            <a:r>
              <a:rPr lang="en-IN" sz="2400" dirty="0" err="1" smtClean="0"/>
              <a:t>quizing</a:t>
            </a:r>
            <a:r>
              <a:rPr lang="en-IN" sz="2400" dirty="0" smtClean="0"/>
              <a:t> project which has 5 </a:t>
            </a:r>
            <a:r>
              <a:rPr lang="en-IN" sz="2400" dirty="0" smtClean="0"/>
              <a:t>on </a:t>
            </a:r>
            <a:r>
              <a:rPr lang="en-IN" sz="2400" dirty="0" smtClean="0"/>
              <a:t>each subject. user can register into it and start the quiz. Registered user can login, being compared through a </a:t>
            </a:r>
            <a:r>
              <a:rPr lang="en-IN" sz="2400" dirty="0" err="1" smtClean="0"/>
              <a:t>leaderboard</a:t>
            </a:r>
            <a:r>
              <a:rPr lang="en-IN" sz="2400" dirty="0"/>
              <a:t>.</a:t>
            </a:r>
            <a:endParaRPr lang="en-IN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51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3810532" cy="568863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75856" y="2708920"/>
            <a:ext cx="324036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275856" y="3537012"/>
            <a:ext cx="324036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73121" y="4797152"/>
            <a:ext cx="324036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99792" y="5553236"/>
            <a:ext cx="3813689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2240" y="252425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username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327012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password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725166" y="450711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button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10112" y="5368570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Register button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947553" y="169476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Sign in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294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2" y="1052736"/>
            <a:ext cx="5112567" cy="2557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76672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Already  registered user in database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052736"/>
            <a:ext cx="3202424" cy="5417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29309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Username enter his/her detail like full-name, password, upload profile picture. Click on register button.</a:t>
            </a:r>
          </a:p>
          <a:p>
            <a:pPr algn="just"/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   </a:t>
            </a:r>
          </a:p>
          <a:p>
            <a:pPr algn="just"/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    user successfully registered!!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4128" y="521279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Sign up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527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3" b="742"/>
          <a:stretch/>
        </p:blipFill>
        <p:spPr>
          <a:xfrm>
            <a:off x="323528" y="792000"/>
            <a:ext cx="3781953" cy="576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791" y="195799"/>
            <a:ext cx="1633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Profile </a:t>
            </a:r>
            <a:endParaRPr lang="en-IN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80540" y="1340768"/>
            <a:ext cx="2787174" cy="1887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71800" y="2785120"/>
            <a:ext cx="2821244" cy="886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90202" y="3756774"/>
            <a:ext cx="2888704" cy="7452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95002" y="5044534"/>
            <a:ext cx="2726642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9244" y="1156102"/>
            <a:ext cx="24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Total Earned points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1644" y="357210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Leaderboard</a:t>
            </a:r>
            <a:r>
              <a:rPr lang="en-IN" dirty="0" smtClean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4044" y="2568188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play quiz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50380" y="485986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Logout button</a:t>
            </a:r>
          </a:p>
        </p:txBody>
      </p:sp>
    </p:spTree>
    <p:extLst>
      <p:ext uri="{BB962C8B-B14F-4D97-AF65-F5344CB8AC3E}">
        <p14:creationId xmlns:p14="http://schemas.microsoft.com/office/powerpoint/2010/main" val="39218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" b="1140"/>
          <a:stretch/>
        </p:blipFill>
        <p:spPr>
          <a:xfrm>
            <a:off x="396071" y="1168603"/>
            <a:ext cx="4176464" cy="56886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16" y="14688"/>
            <a:ext cx="2853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 smtClean="0"/>
              <a:t>Leaderboard</a:t>
            </a:r>
            <a:r>
              <a:rPr lang="en-IN" sz="2800" b="1" dirty="0" smtClean="0"/>
              <a:t>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0205" y="460717"/>
            <a:ext cx="259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err="1" smtClean="0"/>
              <a:t>Comapring</a:t>
            </a:r>
            <a:r>
              <a:rPr lang="en-IN" sz="2000" dirty="0" smtClean="0"/>
              <a:t> user to others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26" y="1168603"/>
            <a:ext cx="4080570" cy="56893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5926" y="16708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Quiz menu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871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91630"/>
            <a:ext cx="3724795" cy="5706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71011"/>
            <a:ext cx="3781953" cy="571579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668344" y="47667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4000292" y="3704874"/>
            <a:ext cx="114777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650276" y="215062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C++ quiz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742046"/>
            <a:ext cx="249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To start the quiz…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84584" y="823723"/>
            <a:ext cx="286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Questions on  </a:t>
            </a:r>
            <a:r>
              <a:rPr lang="en-IN" dirty="0" err="1" smtClean="0"/>
              <a:t>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7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41081"/>
            <a:ext cx="3762900" cy="5668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41081"/>
            <a:ext cx="3734321" cy="5668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230076"/>
            <a:ext cx="8038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Right  Answer    </a:t>
            </a:r>
            <a:r>
              <a:rPr lang="en-IN" sz="2800" b="1" dirty="0" smtClean="0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en-IN" sz="2800" b="1" dirty="0" smtClean="0"/>
              <a:t>    Wrong Answer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58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52736"/>
            <a:ext cx="3456384" cy="180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0192" y="359078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Total score: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8435" y="1467941"/>
            <a:ext cx="4392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/>
              <a:t>After completing quiz </a:t>
            </a:r>
            <a:r>
              <a:rPr lang="en-IN" sz="2800" smtClean="0"/>
              <a:t>a </a:t>
            </a:r>
            <a:r>
              <a:rPr lang="en-IN" sz="2800" smtClean="0"/>
              <a:t>message pops </a:t>
            </a:r>
            <a:r>
              <a:rPr lang="en-IN" sz="2800" dirty="0" smtClean="0"/>
              <a:t>up to show the result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29001"/>
            <a:ext cx="6984776" cy="3394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6296" y="3789040"/>
            <a:ext cx="1624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Database of questions</a:t>
            </a:r>
          </a:p>
        </p:txBody>
      </p:sp>
    </p:spTree>
    <p:extLst>
      <p:ext uri="{BB962C8B-B14F-4D97-AF65-F5344CB8AC3E}">
        <p14:creationId xmlns:p14="http://schemas.microsoft.com/office/powerpoint/2010/main" val="36786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TM02455596[[fn=Spring]]</Template>
  <TotalTime>51</TotalTime>
  <Words>153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Spring</vt:lpstr>
      <vt:lpstr>QUIZ MANIA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45</cp:revision>
  <dcterms:created xsi:type="dcterms:W3CDTF">2019-04-24T15:37:30Z</dcterms:created>
  <dcterms:modified xsi:type="dcterms:W3CDTF">2019-04-25T08:37:25Z</dcterms:modified>
</cp:coreProperties>
</file>