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sonar" userId="5d58d9891f80eedf" providerId="LiveId" clId="{47E9321A-82A1-4BBF-B33F-DB467912005B}"/>
    <pc:docChg chg="custSel addSld modSld">
      <pc:chgData name="priyanka sonar" userId="5d58d9891f80eedf" providerId="LiveId" clId="{47E9321A-82A1-4BBF-B33F-DB467912005B}" dt="2024-02-28T18:15:43.714" v="234" actId="1076"/>
      <pc:docMkLst>
        <pc:docMk/>
      </pc:docMkLst>
      <pc:sldChg chg="addSp modSp mod">
        <pc:chgData name="priyanka sonar" userId="5d58d9891f80eedf" providerId="LiveId" clId="{47E9321A-82A1-4BBF-B33F-DB467912005B}" dt="2024-02-28T18:12:02.849" v="200" actId="1076"/>
        <pc:sldMkLst>
          <pc:docMk/>
          <pc:sldMk cId="213856987" sldId="257"/>
        </pc:sldMkLst>
        <pc:spChg chg="mod">
          <ac:chgData name="priyanka sonar" userId="5d58d9891f80eedf" providerId="LiveId" clId="{47E9321A-82A1-4BBF-B33F-DB467912005B}" dt="2024-02-28T17:34:45.946" v="2" actId="20577"/>
          <ac:spMkLst>
            <pc:docMk/>
            <pc:sldMk cId="213856987" sldId="257"/>
            <ac:spMk id="2" creationId="{09B44E41-C7CB-1775-4B34-BF09B7C86C9D}"/>
          </ac:spMkLst>
        </pc:spChg>
        <pc:spChg chg="add mod">
          <ac:chgData name="priyanka sonar" userId="5d58d9891f80eedf" providerId="LiveId" clId="{47E9321A-82A1-4BBF-B33F-DB467912005B}" dt="2024-02-28T18:11:59.074" v="199" actId="1076"/>
          <ac:spMkLst>
            <pc:docMk/>
            <pc:sldMk cId="213856987" sldId="257"/>
            <ac:spMk id="7" creationId="{281563EE-329B-AF37-0135-9B29B9A60488}"/>
          </ac:spMkLst>
        </pc:spChg>
        <pc:picChg chg="mod">
          <ac:chgData name="priyanka sonar" userId="5d58d9891f80eedf" providerId="LiveId" clId="{47E9321A-82A1-4BBF-B33F-DB467912005B}" dt="2024-02-28T18:12:02.849" v="200" actId="1076"/>
          <ac:picMkLst>
            <pc:docMk/>
            <pc:sldMk cId="213856987" sldId="257"/>
            <ac:picMk id="5" creationId="{15A3357B-CE76-9686-4663-1FE84CC5F4E3}"/>
          </ac:picMkLst>
        </pc:picChg>
      </pc:sldChg>
      <pc:sldChg chg="modSp mod">
        <pc:chgData name="priyanka sonar" userId="5d58d9891f80eedf" providerId="LiveId" clId="{47E9321A-82A1-4BBF-B33F-DB467912005B}" dt="2024-02-28T17:41:24.609" v="51" actId="1076"/>
        <pc:sldMkLst>
          <pc:docMk/>
          <pc:sldMk cId="4138008689" sldId="259"/>
        </pc:sldMkLst>
        <pc:picChg chg="mod">
          <ac:chgData name="priyanka sonar" userId="5d58d9891f80eedf" providerId="LiveId" clId="{47E9321A-82A1-4BBF-B33F-DB467912005B}" dt="2024-02-28T17:41:22.816" v="50" actId="1076"/>
          <ac:picMkLst>
            <pc:docMk/>
            <pc:sldMk cId="4138008689" sldId="259"/>
            <ac:picMk id="6" creationId="{6C723E7A-FB9F-AD98-A1F0-68F2787F27B1}"/>
          </ac:picMkLst>
        </pc:picChg>
        <pc:picChg chg="mod">
          <ac:chgData name="priyanka sonar" userId="5d58d9891f80eedf" providerId="LiveId" clId="{47E9321A-82A1-4BBF-B33F-DB467912005B}" dt="2024-02-28T17:41:24.609" v="51" actId="1076"/>
          <ac:picMkLst>
            <pc:docMk/>
            <pc:sldMk cId="4138008689" sldId="259"/>
            <ac:picMk id="8" creationId="{A0BF2511-06B3-582F-5B54-F1017B94B09A}"/>
          </ac:picMkLst>
        </pc:picChg>
      </pc:sldChg>
      <pc:sldChg chg="modSp mod">
        <pc:chgData name="priyanka sonar" userId="5d58d9891f80eedf" providerId="LiveId" clId="{47E9321A-82A1-4BBF-B33F-DB467912005B}" dt="2024-02-28T17:41:18.665" v="49" actId="1076"/>
        <pc:sldMkLst>
          <pc:docMk/>
          <pc:sldMk cId="1102984768" sldId="260"/>
        </pc:sldMkLst>
        <pc:picChg chg="mod">
          <ac:chgData name="priyanka sonar" userId="5d58d9891f80eedf" providerId="LiveId" clId="{47E9321A-82A1-4BBF-B33F-DB467912005B}" dt="2024-02-28T17:41:18.665" v="49" actId="1076"/>
          <ac:picMkLst>
            <pc:docMk/>
            <pc:sldMk cId="1102984768" sldId="260"/>
            <ac:picMk id="6" creationId="{8DF29565-B5DD-A078-31ED-A1B9AA80062A}"/>
          </ac:picMkLst>
        </pc:picChg>
      </pc:sldChg>
      <pc:sldChg chg="modSp mod">
        <pc:chgData name="priyanka sonar" userId="5d58d9891f80eedf" providerId="LiveId" clId="{47E9321A-82A1-4BBF-B33F-DB467912005B}" dt="2024-02-28T17:41:14.096" v="48" actId="1076"/>
        <pc:sldMkLst>
          <pc:docMk/>
          <pc:sldMk cId="3102829553" sldId="261"/>
        </pc:sldMkLst>
        <pc:picChg chg="mod">
          <ac:chgData name="priyanka sonar" userId="5d58d9891f80eedf" providerId="LiveId" clId="{47E9321A-82A1-4BBF-B33F-DB467912005B}" dt="2024-02-28T17:41:14.096" v="48" actId="1076"/>
          <ac:picMkLst>
            <pc:docMk/>
            <pc:sldMk cId="3102829553" sldId="261"/>
            <ac:picMk id="6" creationId="{D0D36E19-76F5-C0F9-762B-70A6C0CCCEE1}"/>
          </ac:picMkLst>
        </pc:picChg>
      </pc:sldChg>
      <pc:sldChg chg="addSp delSp modSp new mod">
        <pc:chgData name="priyanka sonar" userId="5d58d9891f80eedf" providerId="LiveId" clId="{47E9321A-82A1-4BBF-B33F-DB467912005B}" dt="2024-02-28T18:12:12.241" v="202" actId="1076"/>
        <pc:sldMkLst>
          <pc:docMk/>
          <pc:sldMk cId="198921925" sldId="262"/>
        </pc:sldMkLst>
        <pc:spChg chg="mod">
          <ac:chgData name="priyanka sonar" userId="5d58d9891f80eedf" providerId="LiveId" clId="{47E9321A-82A1-4BBF-B33F-DB467912005B}" dt="2024-02-28T17:35:20.674" v="13" actId="255"/>
          <ac:spMkLst>
            <pc:docMk/>
            <pc:sldMk cId="198921925" sldId="262"/>
            <ac:spMk id="2" creationId="{C1425B4D-C7E7-D32E-0027-08A1338AE5D7}"/>
          </ac:spMkLst>
        </pc:spChg>
        <pc:spChg chg="del">
          <ac:chgData name="priyanka sonar" userId="5d58d9891f80eedf" providerId="LiveId" clId="{47E9321A-82A1-4BBF-B33F-DB467912005B}" dt="2024-02-28T17:37:35.692" v="14" actId="22"/>
          <ac:spMkLst>
            <pc:docMk/>
            <pc:sldMk cId="198921925" sldId="262"/>
            <ac:spMk id="3" creationId="{452B9640-6B17-65A4-660E-09F6279284F2}"/>
          </ac:spMkLst>
        </pc:spChg>
        <pc:spChg chg="add mod">
          <ac:chgData name="priyanka sonar" userId="5d58d9891f80eedf" providerId="LiveId" clId="{47E9321A-82A1-4BBF-B33F-DB467912005B}" dt="2024-02-28T18:12:10.401" v="201" actId="1076"/>
          <ac:spMkLst>
            <pc:docMk/>
            <pc:sldMk cId="198921925" sldId="262"/>
            <ac:spMk id="7" creationId="{FDA00924-C4EF-0E5B-E184-6B0CF6F43266}"/>
          </ac:spMkLst>
        </pc:spChg>
        <pc:picChg chg="add mod ord">
          <ac:chgData name="priyanka sonar" userId="5d58d9891f80eedf" providerId="LiveId" clId="{47E9321A-82A1-4BBF-B33F-DB467912005B}" dt="2024-02-28T18:12:12.241" v="202" actId="1076"/>
          <ac:picMkLst>
            <pc:docMk/>
            <pc:sldMk cId="198921925" sldId="262"/>
            <ac:picMk id="5" creationId="{A9F2B560-26BD-4406-4B65-6B2A11776770}"/>
          </ac:picMkLst>
        </pc:picChg>
      </pc:sldChg>
      <pc:sldChg chg="addSp delSp modSp new mod">
        <pc:chgData name="priyanka sonar" userId="5d58d9891f80eedf" providerId="LiveId" clId="{47E9321A-82A1-4BBF-B33F-DB467912005B}" dt="2024-02-28T18:11:35.944" v="195" actId="1076"/>
        <pc:sldMkLst>
          <pc:docMk/>
          <pc:sldMk cId="1960062036" sldId="263"/>
        </pc:sldMkLst>
        <pc:spChg chg="mod">
          <ac:chgData name="priyanka sonar" userId="5d58d9891f80eedf" providerId="LiveId" clId="{47E9321A-82A1-4BBF-B33F-DB467912005B}" dt="2024-02-28T17:38:15.861" v="26" actId="113"/>
          <ac:spMkLst>
            <pc:docMk/>
            <pc:sldMk cId="1960062036" sldId="263"/>
            <ac:spMk id="2" creationId="{74FC3381-E7A6-931B-45B4-77E4D39C57A2}"/>
          </ac:spMkLst>
        </pc:spChg>
        <pc:spChg chg="del">
          <ac:chgData name="priyanka sonar" userId="5d58d9891f80eedf" providerId="LiveId" clId="{47E9321A-82A1-4BBF-B33F-DB467912005B}" dt="2024-02-28T17:39:19.869" v="27" actId="22"/>
          <ac:spMkLst>
            <pc:docMk/>
            <pc:sldMk cId="1960062036" sldId="263"/>
            <ac:spMk id="3" creationId="{071AB22A-2716-A0CB-D0F0-5E0489B131E4}"/>
          </ac:spMkLst>
        </pc:spChg>
        <pc:spChg chg="add mod">
          <ac:chgData name="priyanka sonar" userId="5d58d9891f80eedf" providerId="LiveId" clId="{47E9321A-82A1-4BBF-B33F-DB467912005B}" dt="2024-02-28T18:11:32.313" v="194" actId="1076"/>
          <ac:spMkLst>
            <pc:docMk/>
            <pc:sldMk cId="1960062036" sldId="263"/>
            <ac:spMk id="7" creationId="{1CED3F6C-ECFB-441B-C8A0-2C24BD62E1E7}"/>
          </ac:spMkLst>
        </pc:spChg>
        <pc:picChg chg="add mod ord">
          <ac:chgData name="priyanka sonar" userId="5d58d9891f80eedf" providerId="LiveId" clId="{47E9321A-82A1-4BBF-B33F-DB467912005B}" dt="2024-02-28T18:11:35.944" v="195" actId="1076"/>
          <ac:picMkLst>
            <pc:docMk/>
            <pc:sldMk cId="1960062036" sldId="263"/>
            <ac:picMk id="5" creationId="{1BB34DB7-0A11-78BE-4C40-48B498BC01FB}"/>
          </ac:picMkLst>
        </pc:picChg>
      </pc:sldChg>
      <pc:sldChg chg="addSp delSp modSp new mod">
        <pc:chgData name="priyanka sonar" userId="5d58d9891f80eedf" providerId="LiveId" clId="{47E9321A-82A1-4BBF-B33F-DB467912005B}" dt="2024-02-28T18:12:21.025" v="204" actId="1076"/>
        <pc:sldMkLst>
          <pc:docMk/>
          <pc:sldMk cId="464006878" sldId="264"/>
        </pc:sldMkLst>
        <pc:spChg chg="mod">
          <ac:chgData name="priyanka sonar" userId="5d58d9891f80eedf" providerId="LiveId" clId="{47E9321A-82A1-4BBF-B33F-DB467912005B}" dt="2024-02-28T17:39:55.378" v="40" actId="113"/>
          <ac:spMkLst>
            <pc:docMk/>
            <pc:sldMk cId="464006878" sldId="264"/>
            <ac:spMk id="2" creationId="{F2274671-C30A-2DA2-BF8B-62716A539666}"/>
          </ac:spMkLst>
        </pc:spChg>
        <pc:spChg chg="del">
          <ac:chgData name="priyanka sonar" userId="5d58d9891f80eedf" providerId="LiveId" clId="{47E9321A-82A1-4BBF-B33F-DB467912005B}" dt="2024-02-28T17:40:51.616" v="41" actId="22"/>
          <ac:spMkLst>
            <pc:docMk/>
            <pc:sldMk cId="464006878" sldId="264"/>
            <ac:spMk id="3" creationId="{130E1712-FB5A-6F3E-D2ED-174A05ADBDDF}"/>
          </ac:spMkLst>
        </pc:spChg>
        <pc:spChg chg="add mod">
          <ac:chgData name="priyanka sonar" userId="5d58d9891f80eedf" providerId="LiveId" clId="{47E9321A-82A1-4BBF-B33F-DB467912005B}" dt="2024-02-28T18:12:17.257" v="203" actId="1076"/>
          <ac:spMkLst>
            <pc:docMk/>
            <pc:sldMk cId="464006878" sldId="264"/>
            <ac:spMk id="7" creationId="{DC3E504E-057B-4296-B186-5F28C5B0264E}"/>
          </ac:spMkLst>
        </pc:spChg>
        <pc:picChg chg="add mod ord">
          <ac:chgData name="priyanka sonar" userId="5d58d9891f80eedf" providerId="LiveId" clId="{47E9321A-82A1-4BBF-B33F-DB467912005B}" dt="2024-02-28T18:12:21.025" v="204" actId="1076"/>
          <ac:picMkLst>
            <pc:docMk/>
            <pc:sldMk cId="464006878" sldId="264"/>
            <ac:picMk id="5" creationId="{F28BBF5B-9ED6-6ACA-673B-FFD3E4F269A6}"/>
          </ac:picMkLst>
        </pc:picChg>
      </pc:sldChg>
      <pc:sldChg chg="addSp delSp modSp new mod">
        <pc:chgData name="priyanka sonar" userId="5d58d9891f80eedf" providerId="LiveId" clId="{47E9321A-82A1-4BBF-B33F-DB467912005B}" dt="2024-02-28T18:11:06.313" v="189" actId="1076"/>
        <pc:sldMkLst>
          <pc:docMk/>
          <pc:sldMk cId="3434342228" sldId="265"/>
        </pc:sldMkLst>
        <pc:spChg chg="mod">
          <ac:chgData name="priyanka sonar" userId="5d58d9891f80eedf" providerId="LiveId" clId="{47E9321A-82A1-4BBF-B33F-DB467912005B}" dt="2024-02-28T17:41:56.201" v="62" actId="113"/>
          <ac:spMkLst>
            <pc:docMk/>
            <pc:sldMk cId="3434342228" sldId="265"/>
            <ac:spMk id="2" creationId="{DF4AB3D2-BD08-60B0-2F75-71ED47F98FFF}"/>
          </ac:spMkLst>
        </pc:spChg>
        <pc:spChg chg="del">
          <ac:chgData name="priyanka sonar" userId="5d58d9891f80eedf" providerId="LiveId" clId="{47E9321A-82A1-4BBF-B33F-DB467912005B}" dt="2024-02-28T17:43:56.742" v="63" actId="22"/>
          <ac:spMkLst>
            <pc:docMk/>
            <pc:sldMk cId="3434342228" sldId="265"/>
            <ac:spMk id="3" creationId="{E5B2849B-80F7-BB46-1333-DA6A64DEB9FA}"/>
          </ac:spMkLst>
        </pc:spChg>
        <pc:spChg chg="add mod">
          <ac:chgData name="priyanka sonar" userId="5d58d9891f80eedf" providerId="LiveId" clId="{47E9321A-82A1-4BBF-B33F-DB467912005B}" dt="2024-02-28T18:11:01.377" v="188" actId="1076"/>
          <ac:spMkLst>
            <pc:docMk/>
            <pc:sldMk cId="3434342228" sldId="265"/>
            <ac:spMk id="7" creationId="{8631966E-953F-F874-0486-057AD60BC130}"/>
          </ac:spMkLst>
        </pc:spChg>
        <pc:picChg chg="add mod ord">
          <ac:chgData name="priyanka sonar" userId="5d58d9891f80eedf" providerId="LiveId" clId="{47E9321A-82A1-4BBF-B33F-DB467912005B}" dt="2024-02-28T18:11:06.313" v="189" actId="1076"/>
          <ac:picMkLst>
            <pc:docMk/>
            <pc:sldMk cId="3434342228" sldId="265"/>
            <ac:picMk id="5" creationId="{3C569AFD-4B8B-3465-3C6A-804BEAC19724}"/>
          </ac:picMkLst>
        </pc:picChg>
      </pc:sldChg>
      <pc:sldChg chg="addSp delSp modSp new mod">
        <pc:chgData name="priyanka sonar" userId="5d58d9891f80eedf" providerId="LiveId" clId="{47E9321A-82A1-4BBF-B33F-DB467912005B}" dt="2024-02-28T18:12:53.561" v="208" actId="1076"/>
        <pc:sldMkLst>
          <pc:docMk/>
          <pc:sldMk cId="3703569146" sldId="266"/>
        </pc:sldMkLst>
        <pc:spChg chg="mod">
          <ac:chgData name="priyanka sonar" userId="5d58d9891f80eedf" providerId="LiveId" clId="{47E9321A-82A1-4BBF-B33F-DB467912005B}" dt="2024-02-28T17:44:31.258" v="76" actId="113"/>
          <ac:spMkLst>
            <pc:docMk/>
            <pc:sldMk cId="3703569146" sldId="266"/>
            <ac:spMk id="2" creationId="{63A0387C-8137-C445-8438-BF7BB7976F51}"/>
          </ac:spMkLst>
        </pc:spChg>
        <pc:spChg chg="del">
          <ac:chgData name="priyanka sonar" userId="5d58d9891f80eedf" providerId="LiveId" clId="{47E9321A-82A1-4BBF-B33F-DB467912005B}" dt="2024-02-28T17:45:31.042" v="77" actId="22"/>
          <ac:spMkLst>
            <pc:docMk/>
            <pc:sldMk cId="3703569146" sldId="266"/>
            <ac:spMk id="3" creationId="{4F892890-2846-DB28-15BA-D9FC8B009C75}"/>
          </ac:spMkLst>
        </pc:spChg>
        <pc:spChg chg="add mod">
          <ac:chgData name="priyanka sonar" userId="5d58d9891f80eedf" providerId="LiveId" clId="{47E9321A-82A1-4BBF-B33F-DB467912005B}" dt="2024-02-28T18:12:49.113" v="207" actId="1076"/>
          <ac:spMkLst>
            <pc:docMk/>
            <pc:sldMk cId="3703569146" sldId="266"/>
            <ac:spMk id="7" creationId="{ED7AB501-2EA9-554E-0222-2FD4CDED0B54}"/>
          </ac:spMkLst>
        </pc:spChg>
        <pc:picChg chg="add mod ord">
          <ac:chgData name="priyanka sonar" userId="5d58d9891f80eedf" providerId="LiveId" clId="{47E9321A-82A1-4BBF-B33F-DB467912005B}" dt="2024-02-28T18:12:53.561" v="208" actId="1076"/>
          <ac:picMkLst>
            <pc:docMk/>
            <pc:sldMk cId="3703569146" sldId="266"/>
            <ac:picMk id="5" creationId="{7E140F20-9A69-D23E-DCE8-700BFD353446}"/>
          </ac:picMkLst>
        </pc:picChg>
      </pc:sldChg>
      <pc:sldChg chg="addSp delSp modSp new mod">
        <pc:chgData name="priyanka sonar" userId="5d58d9891f80eedf" providerId="LiveId" clId="{47E9321A-82A1-4BBF-B33F-DB467912005B}" dt="2024-02-28T18:13:29.577" v="214" actId="1076"/>
        <pc:sldMkLst>
          <pc:docMk/>
          <pc:sldMk cId="2922715223" sldId="267"/>
        </pc:sldMkLst>
        <pc:spChg chg="mod">
          <ac:chgData name="priyanka sonar" userId="5d58d9891f80eedf" providerId="LiveId" clId="{47E9321A-82A1-4BBF-B33F-DB467912005B}" dt="2024-02-28T17:46:07.091" v="94" actId="113"/>
          <ac:spMkLst>
            <pc:docMk/>
            <pc:sldMk cId="2922715223" sldId="267"/>
            <ac:spMk id="2" creationId="{DF0C5FF5-D11D-7DAC-3E4C-C4053DA6A9EC}"/>
          </ac:spMkLst>
        </pc:spChg>
        <pc:spChg chg="del">
          <ac:chgData name="priyanka sonar" userId="5d58d9891f80eedf" providerId="LiveId" clId="{47E9321A-82A1-4BBF-B33F-DB467912005B}" dt="2024-02-28T17:46:59.791" v="95" actId="22"/>
          <ac:spMkLst>
            <pc:docMk/>
            <pc:sldMk cId="2922715223" sldId="267"/>
            <ac:spMk id="3" creationId="{56D80406-D536-5CCF-2374-EEAA978AFB0F}"/>
          </ac:spMkLst>
        </pc:spChg>
        <pc:spChg chg="add mod">
          <ac:chgData name="priyanka sonar" userId="5d58d9891f80eedf" providerId="LiveId" clId="{47E9321A-82A1-4BBF-B33F-DB467912005B}" dt="2024-02-28T18:13:29.577" v="214" actId="1076"/>
          <ac:spMkLst>
            <pc:docMk/>
            <pc:sldMk cId="2922715223" sldId="267"/>
            <ac:spMk id="7" creationId="{9910F033-4E08-D0FD-BA99-EEB80472DD4A}"/>
          </ac:spMkLst>
        </pc:spChg>
        <pc:picChg chg="add mod ord">
          <ac:chgData name="priyanka sonar" userId="5d58d9891f80eedf" providerId="LiveId" clId="{47E9321A-82A1-4BBF-B33F-DB467912005B}" dt="2024-02-28T18:13:03.953" v="211" actId="1076"/>
          <ac:picMkLst>
            <pc:docMk/>
            <pc:sldMk cId="2922715223" sldId="267"/>
            <ac:picMk id="5" creationId="{56013BEF-88F3-0C54-7025-0ADC0C106585}"/>
          </ac:picMkLst>
        </pc:picChg>
      </pc:sldChg>
      <pc:sldChg chg="addSp delSp modSp new mod">
        <pc:chgData name="priyanka sonar" userId="5d58d9891f80eedf" providerId="LiveId" clId="{47E9321A-82A1-4BBF-B33F-DB467912005B}" dt="2024-02-28T18:14:02.321" v="221" actId="1076"/>
        <pc:sldMkLst>
          <pc:docMk/>
          <pc:sldMk cId="3187879343" sldId="268"/>
        </pc:sldMkLst>
        <pc:spChg chg="mod">
          <ac:chgData name="priyanka sonar" userId="5d58d9891f80eedf" providerId="LiveId" clId="{47E9321A-82A1-4BBF-B33F-DB467912005B}" dt="2024-02-28T17:47:33.019" v="108" actId="113"/>
          <ac:spMkLst>
            <pc:docMk/>
            <pc:sldMk cId="3187879343" sldId="268"/>
            <ac:spMk id="2" creationId="{E8298008-5FE2-25FA-D35C-5D4EE2D63CD4}"/>
          </ac:spMkLst>
        </pc:spChg>
        <pc:spChg chg="del">
          <ac:chgData name="priyanka sonar" userId="5d58d9891f80eedf" providerId="LiveId" clId="{47E9321A-82A1-4BBF-B33F-DB467912005B}" dt="2024-02-28T17:49:02.624" v="109" actId="22"/>
          <ac:spMkLst>
            <pc:docMk/>
            <pc:sldMk cId="3187879343" sldId="268"/>
            <ac:spMk id="3" creationId="{43585635-C4D1-4503-9A37-B3CFD4842F6B}"/>
          </ac:spMkLst>
        </pc:spChg>
        <pc:spChg chg="add mod">
          <ac:chgData name="priyanka sonar" userId="5d58d9891f80eedf" providerId="LiveId" clId="{47E9321A-82A1-4BBF-B33F-DB467912005B}" dt="2024-02-28T18:13:59.897" v="220" actId="1076"/>
          <ac:spMkLst>
            <pc:docMk/>
            <pc:sldMk cId="3187879343" sldId="268"/>
            <ac:spMk id="7" creationId="{4B0D563E-927C-73A4-57B8-3FE1422D2128}"/>
          </ac:spMkLst>
        </pc:spChg>
        <pc:picChg chg="add mod ord">
          <ac:chgData name="priyanka sonar" userId="5d58d9891f80eedf" providerId="LiveId" clId="{47E9321A-82A1-4BBF-B33F-DB467912005B}" dt="2024-02-28T18:14:02.321" v="221" actId="1076"/>
          <ac:picMkLst>
            <pc:docMk/>
            <pc:sldMk cId="3187879343" sldId="268"/>
            <ac:picMk id="5" creationId="{32BE09EF-242D-AAD3-DBC2-9D3594094078}"/>
          </ac:picMkLst>
        </pc:picChg>
      </pc:sldChg>
      <pc:sldChg chg="addSp delSp modSp new mod">
        <pc:chgData name="priyanka sonar" userId="5d58d9891f80eedf" providerId="LiveId" clId="{47E9321A-82A1-4BBF-B33F-DB467912005B}" dt="2024-02-28T18:14:34.296" v="227" actId="1076"/>
        <pc:sldMkLst>
          <pc:docMk/>
          <pc:sldMk cId="3028687267" sldId="269"/>
        </pc:sldMkLst>
        <pc:spChg chg="mod">
          <ac:chgData name="priyanka sonar" userId="5d58d9891f80eedf" providerId="LiveId" clId="{47E9321A-82A1-4BBF-B33F-DB467912005B}" dt="2024-02-28T17:50:53.843" v="125" actId="20577"/>
          <ac:spMkLst>
            <pc:docMk/>
            <pc:sldMk cId="3028687267" sldId="269"/>
            <ac:spMk id="2" creationId="{9541AE95-C1E4-B056-E027-3DE5F555C6F5}"/>
          </ac:spMkLst>
        </pc:spChg>
        <pc:spChg chg="del">
          <ac:chgData name="priyanka sonar" userId="5d58d9891f80eedf" providerId="LiveId" clId="{47E9321A-82A1-4BBF-B33F-DB467912005B}" dt="2024-02-28T17:50:41.629" v="118" actId="22"/>
          <ac:spMkLst>
            <pc:docMk/>
            <pc:sldMk cId="3028687267" sldId="269"/>
            <ac:spMk id="3" creationId="{DB507112-8C9F-8835-FF77-93BA692EA6CC}"/>
          </ac:spMkLst>
        </pc:spChg>
        <pc:spChg chg="add mod">
          <ac:chgData name="priyanka sonar" userId="5d58d9891f80eedf" providerId="LiveId" clId="{47E9321A-82A1-4BBF-B33F-DB467912005B}" dt="2024-02-28T18:14:30.371" v="226" actId="1076"/>
          <ac:spMkLst>
            <pc:docMk/>
            <pc:sldMk cId="3028687267" sldId="269"/>
            <ac:spMk id="7" creationId="{866ADA60-9BC3-9C8B-47EF-3FC061870FF6}"/>
          </ac:spMkLst>
        </pc:spChg>
        <pc:picChg chg="add mod ord">
          <ac:chgData name="priyanka sonar" userId="5d58d9891f80eedf" providerId="LiveId" clId="{47E9321A-82A1-4BBF-B33F-DB467912005B}" dt="2024-02-28T18:14:34.296" v="227" actId="1076"/>
          <ac:picMkLst>
            <pc:docMk/>
            <pc:sldMk cId="3028687267" sldId="269"/>
            <ac:picMk id="5" creationId="{361A05A3-5DE8-2CB1-5BC1-3548B11B8A19}"/>
          </ac:picMkLst>
        </pc:picChg>
      </pc:sldChg>
      <pc:sldChg chg="addSp delSp modSp new mod">
        <pc:chgData name="priyanka sonar" userId="5d58d9891f80eedf" providerId="LiveId" clId="{47E9321A-82A1-4BBF-B33F-DB467912005B}" dt="2024-02-28T18:15:43.714" v="234" actId="1076"/>
        <pc:sldMkLst>
          <pc:docMk/>
          <pc:sldMk cId="1409458355" sldId="270"/>
        </pc:sldMkLst>
        <pc:spChg chg="mod">
          <ac:chgData name="priyanka sonar" userId="5d58d9891f80eedf" providerId="LiveId" clId="{47E9321A-82A1-4BBF-B33F-DB467912005B}" dt="2024-02-28T17:52:00.745" v="144" actId="1076"/>
          <ac:spMkLst>
            <pc:docMk/>
            <pc:sldMk cId="1409458355" sldId="270"/>
            <ac:spMk id="2" creationId="{E370258E-513E-3432-8235-97342A5C1F39}"/>
          </ac:spMkLst>
        </pc:spChg>
        <pc:spChg chg="del mod">
          <ac:chgData name="priyanka sonar" userId="5d58d9891f80eedf" providerId="LiveId" clId="{47E9321A-82A1-4BBF-B33F-DB467912005B}" dt="2024-02-28T18:06:40.108" v="146" actId="22"/>
          <ac:spMkLst>
            <pc:docMk/>
            <pc:sldMk cId="1409458355" sldId="270"/>
            <ac:spMk id="3" creationId="{A06C9921-14B6-FDFE-E36D-E583985C79F8}"/>
          </ac:spMkLst>
        </pc:spChg>
        <pc:spChg chg="add mod">
          <ac:chgData name="priyanka sonar" userId="5d58d9891f80eedf" providerId="LiveId" clId="{47E9321A-82A1-4BBF-B33F-DB467912005B}" dt="2024-02-28T18:15:18.121" v="233" actId="1076"/>
          <ac:spMkLst>
            <pc:docMk/>
            <pc:sldMk cId="1409458355" sldId="270"/>
            <ac:spMk id="7" creationId="{A0DBB8FD-5805-A2CA-5299-B26144AD3839}"/>
          </ac:spMkLst>
        </pc:spChg>
        <pc:picChg chg="add mod ord">
          <ac:chgData name="priyanka sonar" userId="5d58d9891f80eedf" providerId="LiveId" clId="{47E9321A-82A1-4BBF-B33F-DB467912005B}" dt="2024-02-28T18:15:43.714" v="234" actId="1076"/>
          <ac:picMkLst>
            <pc:docMk/>
            <pc:sldMk cId="1409458355" sldId="270"/>
            <ac:picMk id="5" creationId="{9E93430B-6E6E-4175-8A34-879ED99283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61BC-567A-B204-B136-9D993CAC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D9FD-091D-128F-5D10-F6641C1B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57BC-102C-854E-8A94-A5C52264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3AD92-7917-7AA7-D142-0BA38B32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1E44-0887-14E1-85F9-CF85557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D7BC-65E1-44A5-724F-BACF11EB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3D84-B87F-C0F4-0A1B-0FD98D03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442F-26F1-F8D3-E97A-F3655509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89F9-C159-D355-6620-BD8B3B87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442B-C495-4DFA-9893-288FB945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22E8F-423B-09FB-F4B5-4351C9830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96889-E2F5-D804-BCA1-DB4D57D7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8B19-7C1F-22C0-998F-97CE118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6562-16EC-9CC9-3F23-402F6983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99BA-3DA2-A738-6573-BAA4B25F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8C4A-5677-6BD2-85BB-15E5D5E2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0486-8528-4D99-CC83-4D2E85D5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369E-7D70-6329-4B73-73BE0F67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E372-833B-7CB6-069A-88F16A8E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4455-7755-933F-D1B4-7CE3175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2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43AE-08FD-3D09-C926-984C7AEA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757-164A-9BEF-D72E-F2B85902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A38B-2CE8-77F7-E250-24BE0B46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9881-2F10-B5C6-6716-8EFA6BA1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E8DF-DB07-75B4-CBE5-06080B2B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9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80FF-7268-4C8F-C81A-C9817932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6219-4B42-DDB9-0386-EF25DFD5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1E57-CC23-73BA-474C-9C1771194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D6D9-A845-9298-B441-EE5B59E6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C254-C297-2025-C876-20CD317D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3911-2277-DDD9-F971-1AA694BA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322-6389-D4B1-1A03-3150518F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8382-C3F7-379F-CABB-04658992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A6DF1-A9B4-31A9-79AF-DC12FD85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5B033-48F7-34A5-2761-7E1784B8D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6E8-AC99-81B3-A9A4-5EFBF4B6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B3107-BDB6-0BCB-D31D-4B1684C0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4DC00-2023-A25F-0DA6-E36DA8C9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8392-36B9-0694-8F05-6F7068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6FCF-51E1-3125-281C-29BDE22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C0A55-DA0F-C316-CBA3-733832B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EBBD9-EA49-A702-E522-9005112C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A005-E73A-24B9-93D2-D4DF7C9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29598-AA0D-37B7-07F2-2570CCB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B176B-B5A9-A68E-D61E-65688F0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E453-41DE-C47B-02AD-7FCB16B6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48F8-4236-6828-E884-A49DBACE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71AA-28AB-F3FB-9B37-80B0CB86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59A2-C9C7-117E-DD6F-10C82AC8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9B05-EAD0-9563-D39A-AE7142FA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377A-4333-C6AF-21E8-555F847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2144-AD7A-166D-5E3E-5EC9CBA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27BD-FB18-B118-A28C-C407189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0831D-5E20-1C47-B1CC-BBCD78310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0461-EA43-99EE-1B2A-7E9B65536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F8F4-F15D-2842-8CED-8964DAD5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0131-146C-CEE7-386E-58E6804C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BFD8-EEB7-1424-AE7A-BB1F0758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3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49A7-688E-9C1C-E18F-F4A60356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6FE7B-9785-9A56-7453-33673000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A572-E3E7-B4AE-D02F-24CB2AE67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53A8-C2C3-4E0D-AE0E-54E59B057BC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89AE-56B0-D033-8ED8-EBDA7793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1A9C-3895-00D3-9319-F3A6CAA4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C5E4-53CB-490F-82C2-60FEC155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2767-A975-4334-F07D-8CB6B35BB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Case Study - Danny's Diner</a:t>
            </a:r>
            <a:br>
              <a:rPr lang="en-US" b="1" i="0" dirty="0">
                <a:solidFill>
                  <a:srgbClr val="222222"/>
                </a:solidFill>
                <a:effectLst/>
                <a:latin typeface="-system-ui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D6E28-A351-E460-4A36-B393E660D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– Priyanka Sonar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5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B3D2-BD08-60B0-2F75-71ED47F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Q5) Which item was the most popular for each customer?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69AFD-4B8B-3465-3C6A-804BEAC1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836" y="1433234"/>
            <a:ext cx="4515035" cy="27303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1966E-953F-F874-0486-057AD60BC130}"/>
              </a:ext>
            </a:extLst>
          </p:cNvPr>
          <p:cNvSpPr txBox="1"/>
          <p:nvPr/>
        </p:nvSpPr>
        <p:spPr>
          <a:xfrm>
            <a:off x="349928" y="1342555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4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387C-8137-C445-8438-BF7BB79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Q6) Which item was purchased first by the customer after they became a member?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40F20-9A69-D23E-DCE8-700BFD35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720" y="1597980"/>
            <a:ext cx="4727637" cy="2336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AB501-2EA9-554E-0222-2FD4CDED0B54}"/>
              </a:ext>
            </a:extLst>
          </p:cNvPr>
          <p:cNvSpPr txBox="1"/>
          <p:nvPr/>
        </p:nvSpPr>
        <p:spPr>
          <a:xfrm>
            <a:off x="277427" y="1166842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members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ranking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56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5FF5-D11D-7DAC-3E4C-C4053DA6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Q7) Which item was purchased just before the customer became a member?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13BEF-88F3-0C54-7025-0ADC0C106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430" y="1944210"/>
            <a:ext cx="4128116" cy="19086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0F033-4E08-D0FD-BA99-EEB80472DD4A}"/>
              </a:ext>
            </a:extLst>
          </p:cNvPr>
          <p:cNvSpPr txBox="1"/>
          <p:nvPr/>
        </p:nvSpPr>
        <p:spPr>
          <a:xfrm>
            <a:off x="402454" y="169068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members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8008-5FE2-25FA-D35C-5D4EE2D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Q8) What is the total items and amount spent for each member before they became a member?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E09EF-242D-AAD3-DBC2-9D3594094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933" y="1930385"/>
            <a:ext cx="4651899" cy="22865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D563E-927C-73A4-57B8-3FE1422D2128}"/>
              </a:ext>
            </a:extLst>
          </p:cNvPr>
          <p:cNvSpPr txBox="1"/>
          <p:nvPr/>
        </p:nvSpPr>
        <p:spPr>
          <a:xfrm>
            <a:off x="162018" y="1527283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memberdata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members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memberdata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7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AE95-C1E4-B056-E027-3DE5F555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Q9) If each $1 spent equates to 10 points and sushi has a 2x points multiplier - how many points would each customer have?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A05A3-5DE8-2CB1-5BC1-3548B11B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993" y="1974775"/>
            <a:ext cx="4714042" cy="21710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ADA60-9BC3-9C8B-47EF-3FC061870FF6}"/>
              </a:ext>
            </a:extLst>
          </p:cNvPr>
          <p:cNvSpPr txBox="1"/>
          <p:nvPr/>
        </p:nvSpPr>
        <p:spPr>
          <a:xfrm>
            <a:off x="224901" y="1641353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'sushi'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58E-513E-3432-8235-97342A5C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542680"/>
            <a:ext cx="10515600" cy="1135200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Q10) In the first week after a customer joins the program (including their join date) they earn 2x points on all items, not just sushi - how many points do customer A and B have at the end of January?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3430B-6E6E-4175-8A34-879ED992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322" y="1953087"/>
            <a:ext cx="3737499" cy="19442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BB8FD-5805-A2CA-5299-B26144AD3839}"/>
              </a:ext>
            </a:extLst>
          </p:cNvPr>
          <p:cNvSpPr txBox="1"/>
          <p:nvPr/>
        </p:nvSpPr>
        <p:spPr>
          <a:xfrm>
            <a:off x="341051" y="1492162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finalpoints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'sushi'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members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'2021-01-31'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total_amount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finalpoints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4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1B4-DFC2-76D7-C125-4C19B5D7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433277-0A1B-ABD2-A62C-425E5151A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15" y="1825625"/>
            <a:ext cx="8788369" cy="4351338"/>
          </a:xfrm>
        </p:spPr>
      </p:pic>
    </p:spTree>
    <p:extLst>
      <p:ext uri="{BB962C8B-B14F-4D97-AF65-F5344CB8AC3E}">
        <p14:creationId xmlns:p14="http://schemas.microsoft.com/office/powerpoint/2010/main" val="14064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8A4-A834-EAA5-FDF2-E48AFC33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1 - Sales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40EC9-45F2-9AA4-A51C-AA17E5A95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8673"/>
            <a:ext cx="10546157" cy="73866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sales table captures all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level purchases with an corresponding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information for when and what menu items were ordered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3E7A-FB9F-AD98-A1F0-68F2787F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4" y="2671139"/>
            <a:ext cx="4610100" cy="3918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F2511-06B3-582F-5B54-F1017B94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70" y="2779504"/>
            <a:ext cx="327145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D339-869E-1E24-2809-4458877D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2 - Menu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A6601-A31C-C13C-32F0-923001EF7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904" y="1690688"/>
            <a:ext cx="6655668" cy="6155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menu table maps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actual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price of each menu item.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9565-B5DD-A078-31ED-A1B9AA80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3" y="2568222"/>
            <a:ext cx="4381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3F09-70D7-C2DC-5759-E9856BDA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3 - Members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0AE33-40DD-2898-34BA-9B8BB141A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806" y="1917655"/>
            <a:ext cx="7707495" cy="6155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 members table captures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joined the beta version of the Danny’s Diner loyalty program.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36E19-76F5-C0F9-762B-70A6C0CC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6" y="3197000"/>
            <a:ext cx="3333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4E41-C7CB-1775-4B34-BF09B7C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030"/>
            <a:ext cx="10515600" cy="1925314"/>
          </a:xfrm>
        </p:spPr>
        <p:txBody>
          <a:bodyPr>
            <a:normAutofit/>
          </a:bodyPr>
          <a:lstStyle/>
          <a:p>
            <a:r>
              <a:rPr lang="en-US" sz="27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What is the total amount each customer spent at the restaurant?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3357B-CE76-9686-4663-1FE84CC5F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480" y="2262252"/>
            <a:ext cx="3870666" cy="23334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563EE-329B-AF37-0135-9B29B9A60488}"/>
              </a:ext>
            </a:extLst>
          </p:cNvPr>
          <p:cNvSpPr txBox="1"/>
          <p:nvPr/>
        </p:nvSpPr>
        <p:spPr>
          <a:xfrm>
            <a:off x="405785" y="2376396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B4D-C7E7-D32E-0027-08A1338A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How many days has each customer visited the restaurant?</a:t>
            </a:r>
            <a:br>
              <a:rPr lang="en-US" sz="2800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2B560-26BD-4406-4B65-6B2A11776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2036" y="1690688"/>
            <a:ext cx="3950563" cy="21927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0924-C4EF-0E5B-E184-6B0CF6F43266}"/>
              </a:ext>
            </a:extLst>
          </p:cNvPr>
          <p:cNvSpPr txBox="1"/>
          <p:nvPr/>
        </p:nvSpPr>
        <p:spPr>
          <a:xfrm>
            <a:off x="311461" y="190074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numberofdays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2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3381-E7A6-931B-45B4-77E4D39C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What was the first item from the menu purchased by each customer?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34DB7-0A11-78BE-4C40-48B498BC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025" y="1296548"/>
            <a:ext cx="5521911" cy="26406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D3F6C-ECFB-441B-C8A0-2C24BD62E1E7}"/>
              </a:ext>
            </a:extLst>
          </p:cNvPr>
          <p:cNvSpPr txBox="1"/>
          <p:nvPr/>
        </p:nvSpPr>
        <p:spPr>
          <a:xfrm>
            <a:off x="213064" y="140059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final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671-C30A-2DA2-BF8B-62716A5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Q4) What is the most purchased item on the menu and how many times was it purchased by all customers?</a:t>
            </a:r>
            <a:b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BBF5B-9ED6-6ACA-673B-FFD3E4F2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743" y="1676863"/>
            <a:ext cx="4151051" cy="23736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E504E-057B-4296-B186-5F28C5B0264E}"/>
              </a:ext>
            </a:extLst>
          </p:cNvPr>
          <p:cNvSpPr txBox="1"/>
          <p:nvPr/>
        </p:nvSpPr>
        <p:spPr>
          <a:xfrm>
            <a:off x="424649" y="180609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a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menu b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00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-system-ui</vt:lpstr>
      <vt:lpstr>Times New Roman</vt:lpstr>
      <vt:lpstr>Office Theme</vt:lpstr>
      <vt:lpstr>SQL Case Study - Danny's Diner </vt:lpstr>
      <vt:lpstr>PowerPoint Presentation</vt:lpstr>
      <vt:lpstr>Table 1 - Sales</vt:lpstr>
      <vt:lpstr>Table 2 - Menu</vt:lpstr>
      <vt:lpstr>Table 3 - Members</vt:lpstr>
      <vt:lpstr>1) What is the total amount each customer spent at the restaurant? </vt:lpstr>
      <vt:lpstr>2) How many days has each customer visited the restaurant? </vt:lpstr>
      <vt:lpstr>3) What was the first item from the menu purchased by each customer? </vt:lpstr>
      <vt:lpstr>Q4) What is the most purchased item on the menu and how many times was it purchased by all customers? </vt:lpstr>
      <vt:lpstr>Q5) Which item was the most popular for each customer? </vt:lpstr>
      <vt:lpstr>Q6) Which item was purchased first by the customer after they became a member? </vt:lpstr>
      <vt:lpstr>Q7) Which item was purchased just before the customer became a member? </vt:lpstr>
      <vt:lpstr>Q8) What is the total items and amount spent for each member before they became a member? </vt:lpstr>
      <vt:lpstr>Q9) If each $1 spent equates to 10 points and sushi has a 2x points multiplier - how many points would each customer have? </vt:lpstr>
      <vt:lpstr>Q10) In the first week after a customer joins the program (including their join date) they earn 2x points on all items, not just sushi - how many points do customer A and B have at the end of January?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- Danny's Diner </dc:title>
  <dc:creator>priyanka sonar</dc:creator>
  <cp:lastModifiedBy>priyanka sonar</cp:lastModifiedBy>
  <cp:revision>1</cp:revision>
  <dcterms:created xsi:type="dcterms:W3CDTF">2024-02-28T17:33:44Z</dcterms:created>
  <dcterms:modified xsi:type="dcterms:W3CDTF">2024-02-28T18:15:46Z</dcterms:modified>
</cp:coreProperties>
</file>