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6.png"/><Relationship Id="rId27" Type="http://schemas.openxmlformats.org/officeDocument/2006/relationships/image" Target="../media/image27.png"/><Relationship Id="rId28" Type="http://schemas.openxmlformats.org/officeDocument/2006/relationships/image" Target="../media/image2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216400" y="1330960"/>
            <a:ext cx="10703560" cy="7391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7800">
                <a:solidFill>
                  <a:srgbClr val="000000"/>
                </a:solidFill>
                <a:latin typeface="Monda"/>
              </a:rPr>
              <a:t>DIGITAL PORTFOLIO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53640" y="3500120"/>
            <a:ext cx="4937760" cy="344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STUDENT NAME:P.Priyanka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53640" y="4018279"/>
            <a:ext cx="10415269" cy="2717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REGISTER NO AND NMID:212401641 &amp; asunm21724ca24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53640" y="4535170"/>
            <a:ext cx="3434080" cy="267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DEPARTMENT:BCA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453640" y="5043170"/>
            <a:ext cx="15636240" cy="274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COLLEGE/UNIVERSITY:THIRUMURUGAN ARTS AND SCIENCE COLLEGE FOR WOMEN/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780530" y="5563870"/>
            <a:ext cx="4091940" cy="2679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MADRAS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224530" y="1986280"/>
            <a:ext cx="11694160" cy="5867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RESULTS AND SCREENSHOTS</a:t>
            </a:r>
          </a:p>
        </p:txBody>
      </p:sp>
      <p:pic>
        <p:nvPicPr>
          <p:cNvPr id="27" name="Picture 26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387600" y="3219450"/>
            <a:ext cx="3435350" cy="5378450"/>
          </a:xfrm>
          <a:prstGeom prst="rect">
            <a:avLst/>
          </a:prstGeom>
        </p:spPr>
      </p:pic>
      <p:pic>
        <p:nvPicPr>
          <p:cNvPr id="28" name="Picture 27" descr="image.png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6946900" y="3219450"/>
            <a:ext cx="3384550" cy="5378450"/>
          </a:xfrm>
          <a:prstGeom prst="rect">
            <a:avLst/>
          </a:prstGeom>
        </p:spPr>
      </p:pic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1214100" y="3479800"/>
            <a:ext cx="3581400" cy="51244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30950" y="2454910"/>
            <a:ext cx="5626100" cy="5880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CONCLUSION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32510" y="4423410"/>
            <a:ext cx="1659001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Identified short-term and long-term career aspirations with actionable steps to achieve them.Outlined key skills I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32510" y="4842510"/>
            <a:ext cx="1123569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aim to improve, including communication, leadership, and time management.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32510" y="5261610"/>
            <a:ext cx="1667002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This portfolio reflects my commitment to personal and professional growth. By identifying my goals, strengths, and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32510" y="5680710"/>
            <a:ext cx="1601597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next steps, I’m focused on continuous learning and building a future that aligns with my values and ambitions.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2510" y="6099810"/>
            <a:ext cx="1558925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Shaping my future helps me grow into a responsible, skilled person who can contribute to society by making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32510" y="6518909"/>
            <a:ext cx="7654290" cy="2857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400">
                <a:solidFill>
                  <a:srgbClr val="000000"/>
                </a:solidFill>
                <a:latin typeface="Monda"/>
              </a:rPr>
              <a:t>positive changes and inspiring others to do the same.</a:t>
            </a:r>
          </a:p>
        </p:txBody>
      </p:sp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3900" y="4464050"/>
            <a:ext cx="127000" cy="127000"/>
          </a:xfrm>
          <a:prstGeom prst="rect">
            <a:avLst/>
          </a:prstGeom>
        </p:spPr>
      </p:pic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3900" y="5302250"/>
            <a:ext cx="127000" cy="12700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23900" y="6140450"/>
            <a:ext cx="127000" cy="127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5640070" y="1963420"/>
            <a:ext cx="7007859" cy="664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950">
                <a:solidFill>
                  <a:srgbClr val="000000"/>
                </a:solidFill>
                <a:latin typeface="Monda"/>
              </a:rPr>
              <a:t>PROJECT TITLE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138680" y="4431030"/>
            <a:ext cx="14859000" cy="637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6900">
                <a:solidFill>
                  <a:srgbClr val="000000"/>
                </a:solidFill>
                <a:latin typeface="Monda"/>
              </a:rPr>
              <a:t>SHAPING MY FUTURE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23360" y="1313180"/>
            <a:ext cx="4519930" cy="7607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8000">
                <a:solidFill>
                  <a:srgbClr val="000000"/>
                </a:solidFill>
                <a:latin typeface="Monda"/>
              </a:rPr>
              <a:t>AGENDA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2520" y="2998470"/>
            <a:ext cx="5772150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1.Problem statement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922520" y="3808729"/>
            <a:ext cx="5048250" cy="508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2.Project overview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922520" y="4598670"/>
            <a:ext cx="3134359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3.End users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22520" y="5398770"/>
            <a:ext cx="6874509" cy="533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4.Tools and Technologies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22520" y="6198870"/>
            <a:ext cx="7981950" cy="533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5.Portfolio design and Layout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922520" y="6998970"/>
            <a:ext cx="7806689" cy="533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6.Features and Functionality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922520" y="7799070"/>
            <a:ext cx="7209789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7.Results and Screenshots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922520" y="8599170"/>
            <a:ext cx="3558539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8.Conclusion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22520" y="9399270"/>
            <a:ext cx="3671570" cy="425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4500">
                <a:solidFill>
                  <a:srgbClr val="000000"/>
                </a:solidFill>
                <a:latin typeface="Monda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922520" y="1996439"/>
            <a:ext cx="9032240" cy="59563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300">
                <a:solidFill>
                  <a:srgbClr val="000000"/>
                </a:solidFill>
                <a:latin typeface="Monda"/>
              </a:rPr>
              <a:t>PROBLEM STATEMENT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19680" y="3581400"/>
            <a:ext cx="14117319" cy="403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As a student aspiring to enter the professional world of technology, I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9680" y="4182110"/>
            <a:ext cx="1300353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needed a centralized and accessible way to showcase my skills,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519680" y="4781550"/>
            <a:ext cx="14410689" cy="403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projects, achievements, and learning journey. Traditional resumes and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519680" y="5382260"/>
            <a:ext cx="13723619" cy="40386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certificates often fail to fully represent my abilities, creativity, and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519680" y="5982970"/>
            <a:ext cx="3619500" cy="402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350">
                <a:solidFill>
                  <a:srgbClr val="000000"/>
                </a:solidFill>
                <a:latin typeface="Monda"/>
              </a:rPr>
              <a:t>growth over time.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861560" y="1986280"/>
            <a:ext cx="8412480" cy="5867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PROJECT OVERVIEW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8110" y="3756660"/>
            <a:ext cx="14526260" cy="339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The “Shaping My Future” Portfolio is a personal web development project created to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88110" y="4259580"/>
            <a:ext cx="16183610" cy="3378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showcase my skills,projects, learning progress, and career aspirations. Built using HTML, CSS,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88110" y="4761230"/>
            <a:ext cx="15162530" cy="3390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and JavaScript, this website serves as a digital identity platform, helping me prepare for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88110" y="5264150"/>
            <a:ext cx="15794990" cy="339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future job opportunities.The portfolio features a clean, responsive design with sections such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388110" y="5767070"/>
            <a:ext cx="14352270" cy="3378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as About Me, Projects, Skills, and Contact, allowing visitors to learn more about my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88110" y="6268720"/>
            <a:ext cx="4958080" cy="3390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background and capabilities.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916679" y="2472690"/>
            <a:ext cx="11217910" cy="6057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350">
                <a:solidFill>
                  <a:srgbClr val="000000"/>
                </a:solidFill>
                <a:latin typeface="Monda"/>
              </a:rPr>
              <a:t>WHO ARE THE END USERS?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25880" y="4457700"/>
            <a:ext cx="16050260" cy="4394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50">
                <a:solidFill>
                  <a:srgbClr val="000000"/>
                </a:solidFill>
                <a:latin typeface="Monda"/>
              </a:rPr>
              <a:t>The “Shaping My Future” portfolio is made for different people. It helps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325880" y="5114290"/>
            <a:ext cx="16295369" cy="4394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50">
                <a:solidFill>
                  <a:srgbClr val="000000"/>
                </a:solidFill>
                <a:latin typeface="Monda"/>
              </a:rPr>
              <a:t>recruiters and companies see my skills and projects when I apply for jobs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25880" y="5772150"/>
            <a:ext cx="15086329" cy="4394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50">
                <a:solidFill>
                  <a:srgbClr val="000000"/>
                </a:solidFill>
                <a:latin typeface="Monda"/>
              </a:rPr>
              <a:t>or internships. It also helps college teachers and admission officers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25880" y="6428740"/>
            <a:ext cx="11421110" cy="3505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650">
                <a:solidFill>
                  <a:srgbClr val="000000"/>
                </a:solidFill>
                <a:latin typeface="Monda"/>
              </a:rPr>
              <a:t>understand what I have learned and what I can do.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009390" y="2454910"/>
            <a:ext cx="10267950" cy="782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TOOLS AND TECHNIQUES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28700" y="4423410"/>
            <a:ext cx="16720819" cy="356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000">
                <a:solidFill>
                  <a:srgbClr val="000000"/>
                </a:solidFill>
                <a:latin typeface="Monda"/>
              </a:rPr>
              <a:t>In building the "Shaping My Future" portfolio, HTML is used for the structure of the website—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028700" y="4956810"/>
            <a:ext cx="16164560" cy="356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000">
                <a:solidFill>
                  <a:srgbClr val="000000"/>
                </a:solidFill>
                <a:latin typeface="Monda"/>
              </a:rPr>
              <a:t>defining elements like headers, sections, navigation, and content. CSS is used for styling,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28700" y="5490210"/>
            <a:ext cx="16558260" cy="356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000">
                <a:solidFill>
                  <a:srgbClr val="000000"/>
                </a:solidFill>
                <a:latin typeface="Monda"/>
              </a:rPr>
              <a:t>such as colors, fonts.JavaScript adds interactivity, like handling form submissions, showing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28700" y="6023610"/>
            <a:ext cx="11756390" cy="3568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3000">
                <a:solidFill>
                  <a:srgbClr val="000000"/>
                </a:solidFill>
                <a:latin typeface="Monda"/>
              </a:rPr>
              <a:t>messages, or adding features like dark mode or dynamic content.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715260" y="2454910"/>
            <a:ext cx="13568680" cy="5880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PORTFOLIO DESIGN AND LAYOUT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424940" y="4437380"/>
            <a:ext cx="1590801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My portfolio, titled "Shaping My Future," is designed using HTML, CSS, and JavaScript with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424940" y="4951730"/>
            <a:ext cx="1537081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a clean and simple layout. It includes a welcome section to introduce myself, a projects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424940" y="5466080"/>
            <a:ext cx="1472691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section to show my work, an about me section to highlight my skills and goals, and a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424940" y="5980430"/>
            <a:ext cx="712215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contact section for easy communication.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92350" y="5035550"/>
            <a:ext cx="3295650" cy="38989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65100" y="6464300"/>
            <a:ext cx="5422900" cy="38227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7950" y="6337300"/>
            <a:ext cx="8020050" cy="394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04800" y="7188200"/>
            <a:ext cx="5283200" cy="30988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70100" y="7264400"/>
            <a:ext cx="3517900" cy="3022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4550" y="8375650"/>
            <a:ext cx="3473450" cy="19113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07900" y="7962900"/>
            <a:ext cx="5880100" cy="232410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928850" y="8604250"/>
            <a:ext cx="3359150" cy="16827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052550" y="9429750"/>
            <a:ext cx="4235450" cy="85725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020800" y="9779000"/>
            <a:ext cx="4267200" cy="50800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1352550"/>
            <a:ext cx="3295650" cy="38989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5422900" cy="3822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0"/>
            <a:ext cx="8020050" cy="394970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0"/>
            <a:ext cx="5283200" cy="30988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0"/>
            <a:ext cx="3517900" cy="302260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0" y="0"/>
            <a:ext cx="3473450" cy="1911350"/>
          </a:xfrm>
          <a:prstGeom prst="rect">
            <a:avLst/>
          </a:prstGeom>
        </p:spPr>
      </p:pic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0" y="0"/>
            <a:ext cx="5880100" cy="2324100"/>
          </a:xfrm>
          <a:prstGeom prst="rect">
            <a:avLst/>
          </a:prstGeom>
        </p:spPr>
      </p:pic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0" y="0"/>
            <a:ext cx="3359150" cy="1682750"/>
          </a:xfrm>
          <a:prstGeom prst="rect">
            <a:avLst/>
          </a:prstGeom>
        </p:spPr>
      </p:pic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0" y="0"/>
            <a:ext cx="4235450" cy="85725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0" y="0"/>
            <a:ext cx="4267200" cy="508000"/>
          </a:xfrm>
          <a:prstGeom prst="rect">
            <a:avLst/>
          </a:prstGeom>
        </p:spPr>
      </p:pic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789150" y="0"/>
            <a:ext cx="3498850" cy="4356100"/>
          </a:xfrm>
          <a:prstGeom prst="rect">
            <a:avLst/>
          </a:prstGeom>
        </p:spPr>
      </p:pic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0" y="6394450"/>
            <a:ext cx="4927600" cy="389255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961640" y="2454910"/>
            <a:ext cx="13161010" cy="5880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6150">
                <a:solidFill>
                  <a:srgbClr val="000000"/>
                </a:solidFill>
                <a:latin typeface="Monda"/>
              </a:rPr>
              <a:t>FEATURES AND FUNCTIONALITY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89170" y="4022090"/>
            <a:ext cx="1013079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Introduction section with my name, role, and future goals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89170" y="4536440"/>
            <a:ext cx="434720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Simple and clean design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89170" y="5050790"/>
            <a:ext cx="567563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section:About me, skills, project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789170" y="5565140"/>
            <a:ext cx="7984489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Contact form to let people send me messages 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789170" y="6079490"/>
            <a:ext cx="6381750" cy="3441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Project showcase with images, titles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9170" y="6593840"/>
            <a:ext cx="3829050" cy="3441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Simple navigation bar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789170" y="7096759"/>
            <a:ext cx="7819389" cy="3556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850">
                <a:solidFill>
                  <a:srgbClr val="000000"/>
                </a:solidFill>
                <a:latin typeface="Monda"/>
              </a:rPr>
              <a:t>Responsive layout (mobile,desktop-friendly)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4083050"/>
            <a:ext cx="146050" cy="146050"/>
          </a:xfrm>
          <a:prstGeom prst="rect">
            <a:avLst/>
          </a:prstGeom>
        </p:spPr>
      </p:pic>
      <p:pic>
        <p:nvPicPr>
          <p:cNvPr id="35" name="Picture 34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4597400"/>
            <a:ext cx="146050" cy="146050"/>
          </a:xfrm>
          <a:prstGeom prst="rect">
            <a:avLst/>
          </a:prstGeom>
        </p:spPr>
      </p:pic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5111750"/>
            <a:ext cx="146050" cy="146050"/>
          </a:xfrm>
          <a:prstGeom prst="rect">
            <a:avLst/>
          </a:prstGeom>
        </p:spPr>
      </p:pic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5626100"/>
            <a:ext cx="146050" cy="146050"/>
          </a:xfrm>
          <a:prstGeom prst="rect">
            <a:avLst/>
          </a:prstGeom>
        </p:spPr>
      </p:pic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6140450"/>
            <a:ext cx="146050" cy="146050"/>
          </a:xfrm>
          <a:prstGeom prst="rect">
            <a:avLst/>
          </a:prstGeom>
        </p:spPr>
      </p:pic>
      <p:pic>
        <p:nvPicPr>
          <p:cNvPr id="39" name="Picture 38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6654800"/>
            <a:ext cx="146050" cy="146050"/>
          </a:xfrm>
          <a:prstGeom prst="rect">
            <a:avLst/>
          </a:prstGeom>
        </p:spPr>
      </p:pic>
      <p:pic>
        <p:nvPicPr>
          <p:cNvPr id="40" name="Picture 39" descr="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38650" y="7169150"/>
            <a:ext cx="146050" cy="146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