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16400" y="1330960"/>
            <a:ext cx="10703560" cy="739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7800">
                <a:solidFill>
                  <a:srgbClr val="000000"/>
                </a:solidFill>
                <a:latin typeface="Monda"/>
              </a:rPr>
              <a:t>DIGITAL PORTFOLIO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3640" y="3500120"/>
            <a:ext cx="4937760" cy="344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STUDENT NAME:P.Priyanka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53640" y="4018279"/>
            <a:ext cx="14803119" cy="2717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REGISTER NO AND NMID:212401641 &amp; 32742DB2E9B8C339D88449DB7C53B375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3640" y="4535170"/>
            <a:ext cx="3434080" cy="267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DEPARTMENT:BCA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53640" y="5043170"/>
            <a:ext cx="15636240" cy="274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COLLEGE/UNIVERSITY:THIRUMURUGAN ARTS AND SCIENCE COLLEGE FOR WOMEN/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0530" y="5563870"/>
            <a:ext cx="4091940" cy="267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24530" y="1986280"/>
            <a:ext cx="11694160" cy="586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RESULTS AND SCREENSHOTS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87600" y="3219450"/>
            <a:ext cx="3435350" cy="53784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46900" y="3219450"/>
            <a:ext cx="3384550" cy="53784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14100" y="3479800"/>
            <a:ext cx="35814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30950" y="2454910"/>
            <a:ext cx="5626100" cy="588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CONCLUSION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510" y="4423410"/>
            <a:ext cx="1659001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Identified short-term and long-term career aspirations with actionable steps to achieve them.Outlined key skills I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2510" y="4842510"/>
            <a:ext cx="1123569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aim to improve, including communication, leadership, and time management.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2510" y="5261610"/>
            <a:ext cx="1667002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This portfolio reflects my commitment to personal and professional growth. By identifying my goals, strengths, and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510" y="5680710"/>
            <a:ext cx="1601597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next steps, I’m focused on continuous learning and building a future that aligns with my values and ambitions.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2510" y="6099810"/>
            <a:ext cx="1558925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Shaping my future helps me grow into a responsible, skilled person who can contribute to society by making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2510" y="6518909"/>
            <a:ext cx="765429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positive changes and inspiring others to do the same.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900" y="4464050"/>
            <a:ext cx="127000" cy="1270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900" y="5302250"/>
            <a:ext cx="127000" cy="1270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900" y="6140450"/>
            <a:ext cx="127000" cy="12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40070" y="1963420"/>
            <a:ext cx="7007859" cy="664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950">
                <a:solidFill>
                  <a:srgbClr val="000000"/>
                </a:solidFill>
                <a:latin typeface="Monda"/>
              </a:rPr>
              <a:t>PROJECT TITLE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8680" y="4431030"/>
            <a:ext cx="14859000" cy="637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6900">
                <a:solidFill>
                  <a:srgbClr val="000000"/>
                </a:solidFill>
                <a:latin typeface="Monda"/>
              </a:rPr>
              <a:t>SHAPING MY FUTURE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23360" y="1313180"/>
            <a:ext cx="4519930" cy="760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8000">
                <a:solidFill>
                  <a:srgbClr val="000000"/>
                </a:solidFill>
                <a:latin typeface="Monda"/>
              </a:rPr>
              <a:t>AGENDA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2520" y="2998470"/>
            <a:ext cx="5772150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1.Problem statement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22520" y="3808729"/>
            <a:ext cx="5048250" cy="508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2.Project overview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22520" y="4598670"/>
            <a:ext cx="3134359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3.End users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22520" y="5398770"/>
            <a:ext cx="6874509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4.Tools and Technologies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22520" y="6198870"/>
            <a:ext cx="7981950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5.Portfolio design and Layout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2520" y="6998970"/>
            <a:ext cx="7806689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6.Features and Functionality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2520" y="7799070"/>
            <a:ext cx="7209789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7.Results and Screenshots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22520" y="8599170"/>
            <a:ext cx="3558539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8.Conclusion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22520" y="9399270"/>
            <a:ext cx="3671570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22520" y="1996439"/>
            <a:ext cx="9032240" cy="595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00">
                <a:solidFill>
                  <a:srgbClr val="000000"/>
                </a:solidFill>
                <a:latin typeface="Monda"/>
              </a:rPr>
              <a:t>PROBLEM STATEMENT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9680" y="3581400"/>
            <a:ext cx="14117319" cy="403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As a student aspiring to enter the professional world of technology, I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9680" y="4182110"/>
            <a:ext cx="1300353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needed a centralized and accessible way to showcase my skills,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9680" y="4781550"/>
            <a:ext cx="14410689" cy="403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projects, achievements, and learning journey. Traditional resumes and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9680" y="5382260"/>
            <a:ext cx="13723619" cy="403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certificates often fail to fully represent my abilities, creativity, and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9680" y="5982970"/>
            <a:ext cx="361950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growth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61560" y="1986280"/>
            <a:ext cx="8412480" cy="586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PROJECT OVERVIEW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8110" y="3756660"/>
            <a:ext cx="14526260" cy="339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The “Shaping My Future” Portfolio is a personal web development project created to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8110" y="4259580"/>
            <a:ext cx="16183610" cy="3378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showcase my skills,projects, learning progress, and career aspirations. Built using HTML, CSS,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8110" y="4761230"/>
            <a:ext cx="15162530" cy="339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and JavaScript, this website serves as a digital identity platform, helping me prepare for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8110" y="5264150"/>
            <a:ext cx="15794990" cy="339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future job opportunities.The portfolio features a clean, responsive design with sections such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88110" y="5767070"/>
            <a:ext cx="14352270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as About Me, Projects, Skills, and Contact, allowing visitors to learn more about my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8110" y="6268720"/>
            <a:ext cx="4958080" cy="339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background and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16679" y="2472690"/>
            <a:ext cx="11217910" cy="6057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50">
                <a:solidFill>
                  <a:srgbClr val="000000"/>
                </a:solidFill>
                <a:latin typeface="Monda"/>
              </a:rPr>
              <a:t>WHO ARE THE END USERS?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5880" y="4457700"/>
            <a:ext cx="16050260" cy="4394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The “Shaping My Future” portfolio is made for different people. It helps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5880" y="5114290"/>
            <a:ext cx="16295369" cy="4394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recruiters and companies see my skills and projects when I apply for jobs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5880" y="5772150"/>
            <a:ext cx="15086329" cy="4394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or internships. It also helps college teachers and admission officers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5880" y="6428740"/>
            <a:ext cx="11421110" cy="350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understand what I have learned and what I can 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09390" y="2454910"/>
            <a:ext cx="10267950" cy="782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TOOLS AND TECHNIQUES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8700" y="4423410"/>
            <a:ext cx="16720819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In building the "Shaping My Future" portfolio, HTML is used for the structure of the website—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8700" y="4956810"/>
            <a:ext cx="16164560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defining elements like headers, sections, navigation, and content. CSS is used for styling,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5490210"/>
            <a:ext cx="16558260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such as colors, fonts.JavaScript adds interactivity, like handling form submissions, showing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700" y="6023610"/>
            <a:ext cx="11756390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messages, or adding features like dark mode or dynamic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5260" y="2454910"/>
            <a:ext cx="13568680" cy="588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PORTFOLIO DESIGN AND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4940" y="4437380"/>
            <a:ext cx="1590801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My portfolio, titled "Shaping My Future," is designed using HTML, CSS, and JavaScript with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4940" y="4951730"/>
            <a:ext cx="1537081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a clean and simple layout. It includes a welcome section to introduce myself, a projects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4940" y="5466080"/>
            <a:ext cx="1472691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section to show my work, an about me section to highlight my skills and goals, and a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4940" y="5980430"/>
            <a:ext cx="712215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contact section for easy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61640" y="2454910"/>
            <a:ext cx="13161010" cy="588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FEATURES AND FUNCTIONALITY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9170" y="4022090"/>
            <a:ext cx="1013079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Introduction section with my name, role, and future goals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9170" y="4536440"/>
            <a:ext cx="434720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Simple and clean design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9170" y="5050790"/>
            <a:ext cx="567563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section:About me, skills, project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9170" y="5565140"/>
            <a:ext cx="798448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Contact form to let people send me messages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9170" y="6079490"/>
            <a:ext cx="638175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Project showcase with images, titles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9170" y="6593840"/>
            <a:ext cx="3829050" cy="344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Simple navigation bar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9170" y="7096759"/>
            <a:ext cx="7819389" cy="355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Responsive layout (mobile,desktop-friendly)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4083050"/>
            <a:ext cx="146050" cy="1460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4597400"/>
            <a:ext cx="146050" cy="1460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5111750"/>
            <a:ext cx="146050" cy="1460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5626100"/>
            <a:ext cx="146050" cy="1460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6140450"/>
            <a:ext cx="146050" cy="1460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6654800"/>
            <a:ext cx="146050" cy="1460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7169150"/>
            <a:ext cx="146050" cy="14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