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301625"/>
            <a:ext cx="8520811" cy="2068195"/>
          </a:xfrm>
        </p:spPr>
        <p:txBody>
          <a:bodyPr>
            <a:normAutofit/>
          </a:bodyPr>
          <a:lstStyle/>
          <a:p>
            <a:pPr algn="ctr"/>
            <a:r>
              <a:rPr sz="3400" smtClean="0">
                <a:latin typeface="Times New Roman" pitchFamily="18" charset="0"/>
                <a:cs typeface="Times New Roman" pitchFamily="18" charset="0"/>
              </a:rPr>
              <a:t>Selenium </a:t>
            </a:r>
            <a:r>
              <a:rPr sz="3400" smtClean="0">
                <a:latin typeface="Times New Roman" pitchFamily="18" charset="0"/>
                <a:cs typeface="Times New Roman" pitchFamily="18" charset="0"/>
              </a:rPr>
              <a:t>Capstone Project 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3400" dirty="0" err="1" smtClean="0">
                <a:latin typeface="Times New Roman" pitchFamily="18" charset="0"/>
                <a:cs typeface="Times New Roman" pitchFamily="18" charset="0"/>
              </a:rPr>
              <a:t>SauceDemo</a:t>
            </a:r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TestNG&amp;Cucumber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 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503" y="3593591"/>
            <a:ext cx="3674491" cy="1307593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By </a:t>
            </a:r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Lakshmi</a:t>
            </a: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Priyanka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800" dirty="0" err="1" smtClean="0">
                <a:latin typeface="Times New Roman" panose="02020603050405020304" charset="0"/>
                <a:cs typeface="Times New Roman" panose="02020603050405020304" charset="0"/>
              </a:rPr>
              <a:t>JavaSelenium</a:t>
            </a:r>
            <a:endParaRPr lang="en-US" sz="28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r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(Batch-03)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77723"/>
          </a:xfrm>
        </p:spPr>
        <p:txBody>
          <a:bodyPr>
            <a:normAutofit fontScale="90000"/>
          </a:bodyPr>
          <a:lstStyle/>
          <a:p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Zephyr Reports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024" y="768223"/>
            <a:ext cx="7982712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7552" y="3511169"/>
            <a:ext cx="7699248" cy="3060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40346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Jenkins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jenkins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193024" cy="480028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99032"/>
            <a:ext cx="7467600" cy="2990088"/>
          </a:xfrm>
        </p:spPr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7670"/>
            <a:ext cx="8229600" cy="94615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Introduction-</a:t>
            </a:r>
            <a:r>
              <a:rPr lang="en-US" sz="3200" b="1" dirty="0" err="1">
                <a:latin typeface="Times New Roman" panose="02020603050405020304" charset="0"/>
                <a:cs typeface="Times New Roman" panose="02020603050405020304" charset="0"/>
              </a:rPr>
              <a:t>SauceDemo</a:t>
            </a:r>
            <a:endParaRPr lang="en-US" sz="3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68805"/>
            <a:ext cx="8229600" cy="4258945"/>
          </a:xfrm>
        </p:spPr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E-commerce sites need robust testing to ensure quality</a:t>
            </a:r>
          </a:p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Manual testing is time-consuming and error-prone</a:t>
            </a:r>
          </a:p>
          <a:p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Goal : Build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 automation test suite for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SauceDemo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web </a:t>
            </a: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app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charset="0"/>
                <a:cs typeface="Times New Roman" panose="02020603050405020304" charset="0"/>
              </a:rPr>
              <a:t>                                           </a:t>
            </a:r>
          </a:p>
          <a:p>
            <a:endParaRPr lang="en-US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490"/>
            <a:ext cx="8229600" cy="728345"/>
          </a:xfrm>
        </p:spPr>
        <p:txBody>
          <a:bodyPr>
            <a:normAutofit/>
          </a:bodyPr>
          <a:lstStyle/>
          <a:p>
            <a:r>
              <a:rPr lang="en-US" sz="32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1155"/>
            <a:ext cx="8229600" cy="4506595"/>
          </a:xfrm>
        </p:spPr>
        <p:txBody>
          <a:bodyPr/>
          <a:lstStyle/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Automate Login, Sorting, Cart, and Checkout flows.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Apply Behavior-Driven Development (BDD) with Cucumber.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Run tests using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TestNG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.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Generate HTML Reports.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 &amp; Technologies</a:t>
            </a:r>
            <a:endParaRPr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Language: Java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Automation Tool: Selenium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WebDriver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Frameworks: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TestNG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+ Cucumber (BDD)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Build Tool: Maven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IDE: Eclipse</a:t>
            </a:r>
          </a:p>
          <a:p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Version Control: </a:t>
            </a:r>
            <a:r>
              <a:rPr lang="en-US" altLang="en-US" dirty="0" err="1">
                <a:latin typeface="Times New Roman" panose="02020603050405020304" charset="0"/>
                <a:cs typeface="Times New Roman" panose="02020603050405020304" charset="0"/>
              </a:rPr>
              <a:t>Git</a:t>
            </a: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1792"/>
            <a:ext cx="8229600" cy="859536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latin typeface="Times New Roman" pitchFamily="18" charset="0"/>
                <a:cs typeface="Times New Roman" pitchFamily="18" charset="0"/>
              </a:rPr>
              <a:t>Project Architecture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Page Object Model (POM) + Step Definitions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Feature files → Written in Gherkin (scenarios)</a:t>
            </a:r>
          </a:p>
          <a:p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StepDefs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→ Implemented in Java (Selenium code)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Runner → Executes features with 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TestNG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Hooks → Open/Close browser per scenario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Reports → Cucumber HTML /</a:t>
            </a:r>
            <a:r>
              <a:rPr lang="" alt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en-US" dirty="0" err="1">
                <a:latin typeface="Times New Roman" pitchFamily="18" charset="0"/>
                <a:cs typeface="Times New Roman" pitchFamily="18" charset="0"/>
              </a:rPr>
              <a:t>TestNG</a:t>
            </a:r>
            <a:r>
              <a:rPr lang="" alt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reports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280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charset="0"/>
                <a:cs typeface="Times New Roman" panose="02020603050405020304" charset="0"/>
              </a:rPr>
              <a:t>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68450"/>
            <a:ext cx="8229600" cy="4559300"/>
          </a:xfrm>
        </p:spPr>
        <p:txBody>
          <a:bodyPr/>
          <a:lstStyle/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LoginFeature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SortingFeature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CartFeature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CheckoutFeature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8229600" cy="4572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effectLst/>
                <a:latin typeface="Times New Roman" pitchFamily="18" charset="0"/>
                <a:cs typeface="Times New Roman" pitchFamily="18" charset="0"/>
              </a:rPr>
              <a:t>TestNG</a:t>
            </a:r>
            <a:r>
              <a:rPr lang="en-US" sz="3200" b="1" dirty="0" smtClean="0">
                <a:effectLst/>
                <a:latin typeface="Times New Roman" pitchFamily="18" charset="0"/>
                <a:cs typeface="Times New Roman" pitchFamily="18" charset="0"/>
              </a:rPr>
              <a:t> Reports</a:t>
            </a:r>
            <a:endParaRPr lang="en-US" sz="3200" b="1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230" y="603504"/>
            <a:ext cx="7857490" cy="295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4486" y="3438144"/>
            <a:ext cx="7729474" cy="318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3736"/>
            <a:ext cx="8229600" cy="599377"/>
          </a:xfrm>
        </p:spPr>
        <p:txBody>
          <a:bodyPr>
            <a:normAutofit/>
          </a:bodyPr>
          <a:lstStyle/>
          <a:p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BDD-Cucumber Reports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171" y="773112"/>
            <a:ext cx="8119589" cy="2690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9264" y="3463257"/>
            <a:ext cx="8010144" cy="327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0896"/>
            <a:ext cx="8229600" cy="429768"/>
          </a:xfrm>
        </p:spPr>
        <p:txBody>
          <a:bodyPr>
            <a:noAutofit/>
          </a:bodyPr>
          <a:lstStyle/>
          <a:p>
            <a:r>
              <a:rPr lang="en-US" sz="3200" dirty="0" err="1" smtClean="0">
                <a:effectLst/>
                <a:latin typeface="Times New Roman" pitchFamily="18" charset="0"/>
                <a:cs typeface="Times New Roman" pitchFamily="18" charset="0"/>
              </a:rPr>
              <a:t>Jira</a:t>
            </a:r>
            <a:r>
              <a:rPr lang="en-US" sz="3200" dirty="0" smtClean="0">
                <a:effectLst/>
                <a:latin typeface="Times New Roman" pitchFamily="18" charset="0"/>
                <a:cs typeface="Times New Roman" pitchFamily="18" charset="0"/>
              </a:rPr>
              <a:t> Reports</a:t>
            </a:r>
            <a:endParaRPr lang="en-US" sz="3200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767" y="960120"/>
            <a:ext cx="8162418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2687" y="3430270"/>
            <a:ext cx="7754111" cy="323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119</TotalTime>
  <Words>162</Words>
  <Application>WPS Presentation</Application>
  <PresentationFormat>On-screen Show (4:3)</PresentationFormat>
  <Paragraphs>39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Oriel</vt:lpstr>
      <vt:lpstr>Selenium Capstone Project -SauceDemo TestNG&amp;Cucumber </vt:lpstr>
      <vt:lpstr>Introduction-SauceDemo</vt:lpstr>
      <vt:lpstr>Objectives</vt:lpstr>
      <vt:lpstr>Tools &amp; Technologies</vt:lpstr>
      <vt:lpstr>Project Architecture </vt:lpstr>
      <vt:lpstr>Test Scenarios</vt:lpstr>
      <vt:lpstr>TestNG Reports</vt:lpstr>
      <vt:lpstr>BDD-Cucumber Reports</vt:lpstr>
      <vt:lpstr>Jira Reports</vt:lpstr>
      <vt:lpstr>Zephyr Reports</vt:lpstr>
      <vt:lpstr>Jenkins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Capstone Project -SauceDemo TestNG&amp;Cucumber</dc:title>
  <dc:creator>VAMSI</dc:creator>
  <dc:description>generated using python-pptx</dc:description>
  <cp:lastModifiedBy>VAMSI</cp:lastModifiedBy>
  <cp:revision>14</cp:revision>
  <dcterms:created xsi:type="dcterms:W3CDTF">2013-01-27T09:14:00Z</dcterms:created>
  <dcterms:modified xsi:type="dcterms:W3CDTF">2025-09-08T16:26:02Z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5454E128A23842569E09A72A02241B8B_12</vt:lpwstr>
  </property>
  <property fmtid="{D5CDD505-2E9C-101B-9397-08002B2CF9AE}" pid="3" name="KSOProductBuildVer">
    <vt:lpwstr>1033-12.2.0.22549</vt:lpwstr>
  </property>
</Properties>
</file>