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8362-A5E2-AD2C-F7FA-AB5328037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53F71-916A-0D83-9405-040A82112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7E23-1EAA-B4BF-660C-0CAF292F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B29F-C8F9-58DC-30C6-215949F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A4D8-A8F1-2F8A-CDC8-5CF301E5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6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84BD-A3DB-327F-95E0-50C148E7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6B5E3-B83D-859B-7821-5F9D9A0D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9113-584E-47A5-5817-94346E4E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3AC8-F02A-D25D-B260-3F5BB29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5985-AA40-DA5A-BF7F-254F3D7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BC232-2C53-14E8-BF0E-C67B9558A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73284-A8EC-5655-20F5-E122E806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3DCE-2756-C7DD-EBE6-B393C5FA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3AAD-7593-7197-DB07-E5D7797B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5E69E-1372-B923-17D9-CE0CCF24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1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496C-0374-55ED-6ED1-2C491067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F97B-7901-35D0-D98F-84EABCDC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7A2D-EA8B-E3B4-B125-3BE06660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B1E7-B3C5-6471-8E33-9460BBB8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BA4D-6401-0DA7-1B7C-B672842E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8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3167-5190-30EC-4C90-DF5A2F01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FAB13-228D-C867-DC59-0558C15F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B51-916B-C8AD-D77C-9A30183D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D3E3-8D8B-8497-473C-81F25292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E14F-540B-5FF6-6365-8152B36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0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9CE6-5B00-568E-77AE-65A915BC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789E-040F-81D8-DBC5-DEA3A709C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DE48-D012-21D3-9520-1AE16EA2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6FF4-19A3-5319-5402-13CAB44A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4979-5D11-058C-FC29-EE16713D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EA511-39A8-8BD6-1625-2E69816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8FF5-273E-DC0A-ED34-24FC3887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DDE64-D301-B68B-31B7-E16AF552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31EDF-B272-E805-CA37-C26FA69D2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DADC2-FAD0-308C-9623-6931D063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3A2F2-0482-4BD8-7397-548C9DCB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ADC93-9EE4-17E3-D2E9-4E53AB7F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49A5C-11A0-A832-737B-E5781F00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98C96-F813-21C0-0490-F6E7DA84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BA7-A1AD-8EE3-BDBF-5FC51F72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5F627-B2B3-55E8-747F-B633587F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EEEEB-25B5-B0BB-C57A-FFF3CC55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3497E-50A7-AF4D-C382-FDE9CFCF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8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C2C9F-AD4B-E7FE-620D-7EB93BF8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9991-CE2E-01C5-63A6-94B3B2EB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BD36-4D0B-80B5-7A9A-332FA863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DC8E-615B-36E6-FA04-36D7B90B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4709-8EED-1A84-0DD9-2A883386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F6F7-2B4E-49D8-8C00-E4A7D7E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7C47F-F194-DAF5-85F7-82DC8C6F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A51F7-64F5-5930-9585-D1E6A58D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4B9B-E8E4-675E-23E2-121EB33E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0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321B-EADD-6F12-09E7-71AAE3F8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33657-4B32-DC0A-5037-F2FBD1D4C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94159-94B6-E8A6-0239-324D22AD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4230F-0662-36DA-2DE4-4617293A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76A6-0B91-9D8E-7438-41AB169E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73EB0-0086-6328-4F7C-BAFE9849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8B0A8-2478-E92F-E957-A8FE300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2BD7-021C-92A0-3537-CB6CEDFA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868C-8A22-9ABA-0A09-5162D1C8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66C5-D46E-4E04-830E-F3B5DC9FD2E7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15F8-F794-428B-7DE1-6550D90CA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D1D6-3BBB-A2C7-E934-C410F5C88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B8D0-6D8F-489C-AB45-7957E780D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4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2B87-C9B8-93D0-0F38-649C85BBA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7" y="72370"/>
            <a:ext cx="11107023" cy="2055303"/>
          </a:xfrm>
        </p:spPr>
        <p:txBody>
          <a:bodyPr>
            <a:normAutofit fontScale="90000"/>
          </a:bodyPr>
          <a:lstStyle/>
          <a:p>
            <a:r>
              <a:rPr lang="en-IN" dirty="0"/>
              <a:t>Assignment-1  </a:t>
            </a:r>
            <a:br>
              <a:rPr lang="en-IN" dirty="0"/>
            </a:br>
            <a:r>
              <a:rPr lang="en-IN" sz="4400" dirty="0"/>
              <a:t>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3F9E-E493-EC0D-BD89-78A0144DD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AACD-B7B6-0EBE-5861-7F4B02A7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" b="5642"/>
          <a:stretch>
            <a:fillRect/>
          </a:stretch>
        </p:blipFill>
        <p:spPr>
          <a:xfrm>
            <a:off x="858473" y="1447101"/>
            <a:ext cx="10282107" cy="52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F631-469F-E679-8391-0FF5DE0B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399514" y="226503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0EF1-E83B-1C88-409A-F42A2CEC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100668"/>
            <a:ext cx="11920755" cy="667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Arithmetic Operators Used to perform mathematical operations.</a:t>
            </a:r>
          </a:p>
          <a:p>
            <a:r>
              <a:rPr lang="en-US" dirty="0"/>
              <a:t> `+` → Indicates increase (e.g., “up to 120Hz”) </a:t>
            </a:r>
          </a:p>
          <a:p>
            <a:r>
              <a:rPr lang="en-US" dirty="0"/>
              <a:t> `-` → Used as a hyphen or subtraction sign </a:t>
            </a:r>
          </a:p>
          <a:p>
            <a:r>
              <a:rPr lang="en-US" dirty="0"/>
              <a:t> `%` → Represents percentage (e.g., 120%) </a:t>
            </a:r>
          </a:p>
          <a:p>
            <a:r>
              <a:rPr lang="en-US" dirty="0"/>
              <a:t> `/` → Appears in URLs (`amazon.in/</a:t>
            </a:r>
            <a:r>
              <a:rPr lang="en-US" dirty="0" err="1"/>
              <a:t>dp</a:t>
            </a:r>
            <a:r>
              <a:rPr lang="en-US" dirty="0"/>
              <a:t>/...`)</a:t>
            </a:r>
          </a:p>
          <a:p>
            <a:pPr marL="0" indent="0">
              <a:buNone/>
            </a:pPr>
            <a:r>
              <a:rPr lang="en-US" dirty="0"/>
              <a:t>2) Comparison (Relational) Operators </a:t>
            </a:r>
          </a:p>
          <a:p>
            <a:pPr marL="0" indent="0">
              <a:buNone/>
            </a:pPr>
            <a:r>
              <a:rPr lang="en-US" dirty="0"/>
              <a:t>• `&lt;=` → “Up to ■4,000 off” means price reduction ≤ 4000 </a:t>
            </a:r>
          </a:p>
          <a:p>
            <a:pPr marL="0" indent="0">
              <a:buNone/>
            </a:pPr>
            <a:r>
              <a:rPr lang="en-US" dirty="0"/>
              <a:t>3) Logical Operators </a:t>
            </a:r>
          </a:p>
          <a:p>
            <a:r>
              <a:rPr lang="en-US" dirty="0"/>
              <a:t> `or` → “With Exchange or Without Exchange” </a:t>
            </a:r>
          </a:p>
          <a:p>
            <a:r>
              <a:rPr lang="en-US" dirty="0"/>
              <a:t> `and` → “Ships from Amazon and sold by </a:t>
            </a:r>
            <a:r>
              <a:rPr lang="en-US" dirty="0" err="1"/>
              <a:t>ClickTech</a:t>
            </a:r>
            <a:r>
              <a:rPr lang="en-US" dirty="0"/>
              <a:t> Retail Pvt Ltd” </a:t>
            </a:r>
          </a:p>
          <a:p>
            <a:pPr marL="0" indent="0">
              <a:buNone/>
            </a:pPr>
            <a:r>
              <a:rPr lang="en-US" dirty="0"/>
              <a:t>4) Assignment Operator </a:t>
            </a:r>
          </a:p>
          <a:p>
            <a:pPr marL="0" indent="0">
              <a:buNone/>
            </a:pPr>
            <a:r>
              <a:rPr lang="en-US" dirty="0"/>
              <a:t>• `=` → Seen in URL parameters (e.g., `</a:t>
            </a:r>
            <a:r>
              <a:rPr lang="en-US" dirty="0" err="1"/>
              <a:t>crid</a:t>
            </a:r>
            <a:r>
              <a:rPr lang="en-US" dirty="0"/>
              <a:t>=1MW7KWKYGJX8O...`) </a:t>
            </a:r>
          </a:p>
          <a:p>
            <a:pPr marL="0" indent="0">
              <a:buNone/>
            </a:pPr>
            <a:r>
              <a:rPr lang="en-US" dirty="0"/>
              <a:t>* Summary of Operators Identified is `+ - % / . &lt;= == = and or`</a:t>
            </a:r>
          </a:p>
        </p:txBody>
      </p:sp>
    </p:spTree>
    <p:extLst>
      <p:ext uri="{BB962C8B-B14F-4D97-AF65-F5344CB8AC3E}">
        <p14:creationId xmlns:p14="http://schemas.microsoft.com/office/powerpoint/2010/main" val="412651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Assignment-1   Operators 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21pa1a5446@vishnu.edu.in</dc:creator>
  <cp:lastModifiedBy>21pa1a5446@vishnu.edu.in</cp:lastModifiedBy>
  <cp:revision>1</cp:revision>
  <dcterms:created xsi:type="dcterms:W3CDTF">2025-10-10T17:53:32Z</dcterms:created>
  <dcterms:modified xsi:type="dcterms:W3CDTF">2025-10-10T18:06:11Z</dcterms:modified>
</cp:coreProperties>
</file>