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1196-9FC9-4E0C-B2D9-F9A169FF1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React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05AB1-B116-488F-8CFC-94C738353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Data Table </a:t>
            </a:r>
            <a:r>
              <a:rPr lang="en-IN" dirty="0" smtClean="0"/>
              <a:t>with Pagination, Search &amp; Sort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932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960B-ED3E-4691-AC17-22085632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special about React?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77C9-B452-4121-AB8C-00035E57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fontAlgn="base">
              <a:buNone/>
            </a:pPr>
            <a:r>
              <a:rPr lang="en-US" b="0" i="0" dirty="0">
                <a:solidFill>
                  <a:srgbClr val="3E454C"/>
                </a:solidFill>
                <a:effectLst/>
                <a:latin typeface="Nunito"/>
              </a:rPr>
              <a:t>React is built around the concept of components. This is in contrast to frameworks like Angular, which use two-way data bindings to update the HTML of the page. It is also extremely fast, because it uses a virtual DOM, and syncs only the changed parts with the underlying page (accessing the DOM is still the slowest part of a modern web application, which is why the framework gets a performance boost by optimizing it).</a:t>
            </a:r>
          </a:p>
          <a:p>
            <a:pPr marL="0" indent="0" algn="l" fontAlgn="base">
              <a:buNone/>
            </a:pPr>
            <a:r>
              <a:rPr lang="en-US" b="0" i="0" dirty="0">
                <a:solidFill>
                  <a:srgbClr val="3E454C"/>
                </a:solidFill>
                <a:effectLst/>
                <a:latin typeface="Nunito"/>
              </a:rPr>
              <a:t>However, the flip side is that it takes a bit more code in React to achieve the same things that can be easily done with a data binding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91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 smtClean="0"/>
              <a:t>Github</a:t>
            </a:r>
            <a:r>
              <a:rPr lang="en-IN" dirty="0" smtClean="0"/>
              <a:t> Repo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https://github.com/priyanka8416/react-deposit</a:t>
            </a:r>
          </a:p>
        </p:txBody>
      </p:sp>
    </p:spTree>
    <p:extLst>
      <p:ext uri="{BB962C8B-B14F-4D97-AF65-F5344CB8AC3E}">
        <p14:creationId xmlns:p14="http://schemas.microsoft.com/office/powerpoint/2010/main" val="296302781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{955C6B39-EF20-405E-AF51-7A328FD4D345}tf10001105</Template>
  <TotalTime>90</TotalTime>
  <Words>131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Franklin Gothic Book</vt:lpstr>
      <vt:lpstr>Nunito</vt:lpstr>
      <vt:lpstr>Crop</vt:lpstr>
      <vt:lpstr>React</vt:lpstr>
      <vt:lpstr>What is special about React?</vt:lpstr>
      <vt:lpstr>Github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Singh, Priyanka (Cognizant)</dc:creator>
  <cp:lastModifiedBy>LPL User</cp:lastModifiedBy>
  <cp:revision>8</cp:revision>
  <dcterms:created xsi:type="dcterms:W3CDTF">2021-05-13T04:26:01Z</dcterms:created>
  <dcterms:modified xsi:type="dcterms:W3CDTF">2021-05-20T06:50:58Z</dcterms:modified>
</cp:coreProperties>
</file>