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 flipV="0">
            <a:off x="1223248" y="2535552"/>
            <a:ext cx="7404974" cy="1767841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u</a:t>
            </a:r>
            <a:r>
              <a:rPr altLang="en-IN" b="1" sz="2800" lang="en-US">
                <a:solidFill>
                  <a:srgbClr val="000000"/>
                </a:solidFill>
              </a:rPr>
              <a:t>d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m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: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S.priyanka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g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ster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: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4</a:t>
            </a:r>
            <a:r>
              <a:rPr altLang="en-IN" b="1" sz="2800" lang="en-US">
                <a:solidFill>
                  <a:srgbClr val="000000"/>
                </a:solidFill>
              </a:rPr>
              <a:t>2</a:t>
            </a:r>
            <a:r>
              <a:rPr altLang="en-IN" b="1" sz="2800" lang="en-US">
                <a:solidFill>
                  <a:srgbClr val="000000"/>
                </a:solidFill>
              </a:rPr>
              <a:t>2</a:t>
            </a:r>
            <a:r>
              <a:rPr altLang="en-IN" b="1" sz="2800" lang="en-US">
                <a:solidFill>
                  <a:srgbClr val="000000"/>
                </a:solidFill>
              </a:rPr>
              <a:t>2</a:t>
            </a:r>
            <a:r>
              <a:rPr altLang="en-IN" b="1" sz="2800" lang="en-US">
                <a:solidFill>
                  <a:srgbClr val="000000"/>
                </a:solidFill>
              </a:rPr>
              <a:t>0</a:t>
            </a:r>
            <a:r>
              <a:rPr altLang="en-IN" b="1" sz="2800" lang="en-US">
                <a:solidFill>
                  <a:srgbClr val="000000"/>
                </a:solidFill>
              </a:rPr>
              <a:t>0</a:t>
            </a:r>
            <a:r>
              <a:rPr altLang="en-IN" b="1" sz="2800" lang="en-US">
                <a:solidFill>
                  <a:srgbClr val="000000"/>
                </a:solidFill>
              </a:rPr>
              <a:t>2</a:t>
            </a:r>
            <a:r>
              <a:rPr altLang="en-IN" b="1" sz="2800" lang="en-US">
                <a:solidFill>
                  <a:srgbClr val="000000"/>
                </a:solidFill>
              </a:rPr>
              <a:t>5</a:t>
            </a:r>
            <a:r>
              <a:rPr altLang="en-IN" b="1" sz="2800" lang="en-US">
                <a:solidFill>
                  <a:srgbClr val="000000"/>
                </a:solidFill>
              </a:rPr>
              <a:t>1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IN" b="1" sz="2800" lang="en-US">
                <a:solidFill>
                  <a:srgbClr val="000000"/>
                </a:solidFill>
              </a:rPr>
              <a:t>D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p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tment</a:t>
            </a:r>
            <a:r>
              <a:rPr altLang="en-IN" b="1" sz="2800" lang="en-US">
                <a:solidFill>
                  <a:srgbClr val="000000"/>
                </a:solidFill>
              </a:rPr>
              <a:t>: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b</a:t>
            </a:r>
            <a:r>
              <a:rPr altLang="en-IN" b="1" sz="2800" lang="en-US">
                <a:solidFill>
                  <a:srgbClr val="000000"/>
                </a:solidFill>
              </a:rPr>
              <a:t>.</a:t>
            </a:r>
            <a:r>
              <a:rPr altLang="en-IN" b="1" sz="2800" lang="en-US">
                <a:solidFill>
                  <a:srgbClr val="000000"/>
                </a:solidFill>
              </a:rPr>
              <a:t>c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m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m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IN" b="1" sz="2800" lang="en-US">
                <a:solidFill>
                  <a:srgbClr val="000000"/>
                </a:solidFill>
              </a:rPr>
              <a:t>C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l</a:t>
            </a:r>
            <a:r>
              <a:rPr altLang="en-IN" b="1" sz="2800" lang="en-US">
                <a:solidFill>
                  <a:srgbClr val="000000"/>
                </a:solidFill>
              </a:rPr>
              <a:t>l</a:t>
            </a:r>
            <a:r>
              <a:rPr altLang="en-IN" b="1" sz="2800" lang="en-US">
                <a:solidFill>
                  <a:srgbClr val="000000"/>
                </a:solidFill>
              </a:rPr>
              <a:t>ege</a:t>
            </a:r>
            <a:r>
              <a:rPr altLang="en-IN" b="1" sz="2800" lang="en-US">
                <a:solidFill>
                  <a:srgbClr val="000000"/>
                </a:solidFill>
              </a:rPr>
              <a:t>: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violet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arts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and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science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college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424884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"/>
          <p:cNvSpPr txBox="1"/>
          <p:nvPr/>
        </p:nvSpPr>
        <p:spPr>
          <a:xfrm>
            <a:off x="739775" y="1480988"/>
            <a:ext cx="7868850" cy="30251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Modeling involves making a representation of something. Creating a tiny, functioning volcano is an example of modeling. Teachers use modeling when they have a class election that represents a larger one, like a presidential election. Modeling is anything that represents something else, usually on a smaller scale.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590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34306">
            <a:off x="1123793" y="1508046"/>
            <a:ext cx="8083078" cy="488112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1257515" y="1916429"/>
            <a:ext cx="7994281" cy="30251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Conclusion. This article highlights Excel's remarkable versatility and utility as a project management tool. From its familiar interface and cost-effectiveness to its advanced data analysis capabilities and robust reporting features, Excel stands out as a comprehensive solution for various project 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d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928075" y="2267617"/>
            <a:ext cx="8515962" cy="2979988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Excel can be used to analyze employee performance in a number of ways, including: </a:t>
            </a:r>
            <a:endParaRPr b="1"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review templates</a:t>
            </a:r>
            <a:endParaRPr b="1"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Excel templates are a common method for performance reviews and can be customized to a company's needs. They can be used to track and compare employee performance over time, by department, category, month, or employee. </a:t>
            </a:r>
            <a:endParaRPr b="1"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23837" y="283208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44034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2093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676275" y="2019299"/>
            <a:ext cx="7098095" cy="3025139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A problem statement is a description of an issue to be addressed, or a condition to be improved upon. It identifies the gap between the current problem and goal. The first condition of solving a problem is understanding the problem, which can be done by way of a problem statement.[1]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TextBox 10"/>
          <p:cNvSpPr txBox="1"/>
          <p:nvPr/>
        </p:nvSpPr>
        <p:spPr>
          <a:xfrm flipV="0">
            <a:off x="990600" y="-34016300"/>
            <a:ext cx="7924800" cy="19649442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videos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tools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தமிழில் தேடுங்கள்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திட்ட கண்ணோட்டம்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Overview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concise document that summarizes the key details of a project, including the goals, timeline, budget, and resources. It's a reference for team members and stakeholders, and is often created at the beginning of a project.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can help: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project: Outline the project's scope, boundaries, and limitations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framework: Establish the basis for the project's length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complex information: Present large amounts of data in a way that's easy to understand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the project: Ensure that everyone has a clear idea of what needs to be done, when, and who's responsible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typically includes: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goals and objectives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steps to achieve the goals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outcomes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timeline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budget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required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status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risks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usually created by a project manager or department manager. It's often included at the beginning of a project proposal, which contains more detailed documents on the project's schedule and budget.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739775" y="2019299"/>
            <a:ext cx="7142996" cy="3952240"/>
          </a:xfrm>
          <a:prstGeom prst="rect"/>
        </p:spPr>
        <p:txBody>
          <a:bodyPr rtlCol="0" wrap="square">
            <a:spAutoFit/>
          </a:bodyPr>
          <a:p>
            <a:r>
              <a:rPr b="1" sz="3200" lang="en-IN">
                <a:solidFill>
                  <a:srgbClr val="000000"/>
                </a:solidFill>
              </a:rPr>
              <a:t>A project overview is a concise document that summarizes the key details of a project, including the goals, timeline, budget, and resources. It's a reference for team members and stakeholders, and is often created at the beginning of a project. 
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 rot="10800000" flipV="1">
            <a:off x="973285" y="2833813"/>
            <a:ext cx="7514708" cy="1882139"/>
          </a:xfrm>
          <a:prstGeom prst="rect"/>
        </p:spPr>
        <p:txBody>
          <a:bodyPr rtlCol="0" wrap="square">
            <a:spAutoFit/>
          </a:bodyPr>
          <a:p>
            <a:r>
              <a:rPr altLang="en-IN" b="1" sz="4000" lang="en-US">
                <a:solidFill>
                  <a:srgbClr val="000000"/>
                </a:solidFill>
              </a:rPr>
              <a:t>M</a:t>
            </a:r>
            <a:r>
              <a:rPr altLang="en-IN" b="1" sz="4000" lang="en-US">
                <a:solidFill>
                  <a:srgbClr val="000000"/>
                </a:solidFill>
              </a:rPr>
              <a:t>a</a:t>
            </a:r>
            <a:r>
              <a:rPr altLang="en-IN" b="1" sz="4000" lang="en-US">
                <a:solidFill>
                  <a:srgbClr val="000000"/>
                </a:solidFill>
              </a:rPr>
              <a:t>n</a:t>
            </a:r>
            <a:r>
              <a:rPr altLang="en-IN" b="1" sz="4000" lang="en-US">
                <a:solidFill>
                  <a:srgbClr val="000000"/>
                </a:solidFill>
              </a:rPr>
              <a:t>a</a:t>
            </a:r>
            <a:r>
              <a:rPr altLang="en-IN" b="1" sz="4000" lang="en-US">
                <a:solidFill>
                  <a:srgbClr val="000000"/>
                </a:solidFill>
              </a:rPr>
              <a:t>g</a:t>
            </a:r>
            <a:r>
              <a:rPr altLang="en-IN" b="1" sz="4000" lang="en-US">
                <a:solidFill>
                  <a:srgbClr val="000000"/>
                </a:solidFill>
              </a:rPr>
              <a:t>e</a:t>
            </a:r>
            <a:r>
              <a:rPr altLang="en-IN" b="1" sz="4000" lang="en-US">
                <a:solidFill>
                  <a:srgbClr val="000000"/>
                </a:solidFill>
              </a:rPr>
              <a:t>m</a:t>
            </a:r>
            <a:r>
              <a:rPr altLang="en-IN" b="1" sz="4000" lang="en-US">
                <a:solidFill>
                  <a:srgbClr val="000000"/>
                </a:solidFill>
              </a:rPr>
              <a:t>ent</a:t>
            </a:r>
            <a:r>
              <a:rPr altLang="en-IN" b="1" sz="4000" lang="en-US">
                <a:solidFill>
                  <a:srgbClr val="000000"/>
                </a:solidFill>
              </a:rPr>
              <a:t> </a:t>
            </a:r>
            <a:r>
              <a:rPr altLang="en-IN" b="1" sz="4000" lang="en-US">
                <a:solidFill>
                  <a:srgbClr val="000000"/>
                </a:solidFill>
              </a:rPr>
              <a:t>a</a:t>
            </a:r>
            <a:r>
              <a:rPr altLang="en-IN" b="1" sz="4000" lang="en-US">
                <a:solidFill>
                  <a:srgbClr val="000000"/>
                </a:solidFill>
              </a:rPr>
              <a:t>n</a:t>
            </a:r>
            <a:r>
              <a:rPr altLang="en-IN" b="1" sz="4000" lang="en-US">
                <a:solidFill>
                  <a:srgbClr val="000000"/>
                </a:solidFill>
              </a:rPr>
              <a:t>d</a:t>
            </a:r>
            <a:r>
              <a:rPr altLang="en-IN" b="1" sz="4000" lang="en-US">
                <a:solidFill>
                  <a:srgbClr val="000000"/>
                </a:solidFill>
              </a:rPr>
              <a:t> </a:t>
            </a:r>
            <a:r>
              <a:rPr altLang="en-IN" b="1" sz="4000" lang="en-US">
                <a:solidFill>
                  <a:srgbClr val="000000"/>
                </a:solidFill>
              </a:rPr>
              <a:t>excuses</a:t>
            </a:r>
            <a:endParaRPr b="1" sz="4400" lang="en-IN">
              <a:solidFill>
                <a:srgbClr val="000000"/>
              </a:solidFill>
            </a:endParaRPr>
          </a:p>
          <a:p>
            <a:r>
              <a:rPr altLang="en-IN" b="1" sz="4000" lang="en-US">
                <a:solidFill>
                  <a:srgbClr val="000000"/>
                </a:solidFill>
              </a:rPr>
              <a:t>Employee</a:t>
            </a:r>
            <a:r>
              <a:rPr altLang="en-IN" b="1" sz="4000" lang="en-US">
                <a:solidFill>
                  <a:srgbClr val="000000"/>
                </a:solidFill>
              </a:rPr>
              <a:t> </a:t>
            </a:r>
            <a:endParaRPr b="1" sz="4400" lang="en-IN">
              <a:solidFill>
                <a:srgbClr val="000000"/>
              </a:solidFill>
            </a:endParaRPr>
          </a:p>
          <a:p>
            <a:r>
              <a:rPr altLang="en-IN" b="1" sz="4000" lang="en-US">
                <a:solidFill>
                  <a:srgbClr val="000000"/>
                </a:solidFill>
              </a:rPr>
              <a:t>T</a:t>
            </a:r>
            <a:r>
              <a:rPr altLang="en-IN" b="1" sz="4000" lang="en-US">
                <a:solidFill>
                  <a:srgbClr val="000000"/>
                </a:solidFill>
              </a:rPr>
              <a:t>e</a:t>
            </a:r>
            <a:r>
              <a:rPr altLang="en-IN" b="1" sz="4000" lang="en-US">
                <a:solidFill>
                  <a:srgbClr val="000000"/>
                </a:solidFill>
              </a:rPr>
              <a:t>a</a:t>
            </a:r>
            <a:r>
              <a:rPr altLang="en-IN" b="1" sz="4000" lang="en-US">
                <a:solidFill>
                  <a:srgbClr val="000000"/>
                </a:solidFill>
              </a:rPr>
              <a:t>m</a:t>
            </a:r>
            <a:r>
              <a:rPr altLang="en-IN" b="1" sz="4000" lang="en-US">
                <a:solidFill>
                  <a:srgbClr val="000000"/>
                </a:solidFill>
              </a:rPr>
              <a:t> </a:t>
            </a:r>
            <a:r>
              <a:rPr altLang="en-IN" b="1" sz="4000" lang="en-US">
                <a:solidFill>
                  <a:srgbClr val="000000"/>
                </a:solidFill>
              </a:rPr>
              <a:t>leader</a:t>
            </a:r>
            <a:r>
              <a:rPr altLang="en-IN" b="1" sz="4000" lang="en-US">
                <a:solidFill>
                  <a:srgbClr val="000000"/>
                </a:solidFill>
              </a:rPr>
              <a:t>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2717562" y="1765934"/>
            <a:ext cx="7843239" cy="42824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value proposition is a statement that explains why a customer should choose your solution over a competitor's. It's a promise to customers that summarizes the unique value of your product or service and the benefits it offers. A good value proposition should be clear, straightforward, and compelling. It should also demonstrate how your solution fills a customer need and how it's better than similar products. 
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553047" y="337239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19" name=""/>
          <p:cNvSpPr txBox="1"/>
          <p:nvPr/>
        </p:nvSpPr>
        <p:spPr>
          <a:xfrm rot="10801816" flipV="1">
            <a:off x="596339" y="1467642"/>
            <a:ext cx="9277164" cy="42824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A dataset is a structured collection of data that is organized and stored for processing or analysis. Datasets can be made up of many different types of data, including: Numerical values, Text, Images, Audio recordings, and Basic descriptions of objects. 
Datasets can be used for many purposes, including: Training and testing machine learning models, Data visualization, Research, and Statistical analysis. 
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3042001" y="1375409"/>
            <a:ext cx="7308147" cy="4701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matches for "the wow in our solution", including a way of working (WoW) framework, a live video support solution, and a design thinking concept: 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Way of Working (WoW)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framework that helps businesses improve productivity, streamline operations, and reduce waste. WoW practices can help businesses foster a culture of continuous improvement by: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2024-10-03T08:02:59Z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2753ee3b94794c0d925c3b27afd71c41</vt:lpwstr>
  </property>
</Properties>
</file>