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640afb40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640afb40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640afb40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640afb40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640afb40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640afb40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640afb40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640afb40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640afb40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640afb40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640afb4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640afb4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640afb4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640afb4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640afb4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640afb4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640afb4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640afb4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640afb40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640afb40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640afb40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640afb40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640afb40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640afb4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640afb40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640afb40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/>
              <a:t>Data Wrangling with Baltimore City 911 Report Data</a:t>
            </a:r>
            <a:endParaRPr sz="6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By Priyanka Anumandla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Monthly: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02" y="1017725"/>
            <a:ext cx="4610176" cy="375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5761575" y="1490000"/>
            <a:ext cx="28467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expected high spikes for Larceny and low for Arson.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50">
                <a:highlight>
                  <a:srgbClr val="FFFFFF"/>
                </a:highlight>
              </a:rPr>
              <a:t>D</a:t>
            </a:r>
            <a:r>
              <a:rPr b="1" lang="en" sz="1850">
                <a:highlight>
                  <a:srgbClr val="FFFFFF"/>
                </a:highlight>
              </a:rPr>
              <a:t>ay-of-week:</a:t>
            </a:r>
            <a:endParaRPr sz="3300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75" y="913600"/>
            <a:ext cx="4109908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5606575" y="1563425"/>
            <a:ext cx="3107700" cy="28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As expected high spikes for Larceny and low for Arson.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68800" y="37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b="1" lang="en" sz="1350">
                <a:highlight>
                  <a:srgbClr val="FFFFFF"/>
                </a:highlight>
              </a:rPr>
              <a:t>5. Design a dashboard that allows users like Gary to explore the spatial and temporal patterns of crime. You may get inspiration from tasks 2-4, but feel free to add insights. Bonus: Create a real dynamic dashboard that allows users to change parameters such as location and time period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25" y="1410349"/>
            <a:ext cx="5120126" cy="262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6218375" y="1865225"/>
            <a:ext cx="25776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Dashboard implements selection of date, location. Dot display  description, latitude and longitude.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00" y="585750"/>
            <a:ext cx="6389700" cy="253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1030500" y="3406900"/>
            <a:ext cx="76593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is spike in the graph between 2010 and 2020.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As a initial step, data cleaning like </a:t>
            </a:r>
            <a:r>
              <a:rPr lang="en" sz="1600">
                <a:solidFill>
                  <a:schemeClr val="dk1"/>
                </a:solidFill>
              </a:rPr>
              <a:t>dropping</a:t>
            </a:r>
            <a:r>
              <a:rPr lang="en" sz="1600">
                <a:solidFill>
                  <a:schemeClr val="dk1"/>
                </a:solidFill>
              </a:rPr>
              <a:t> missing values, changing datatype is performed.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Based on the graph observation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After 2010, there is a rise in the graph with indicate increase in cases. In 2020, there is drop might be because of lockdown.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Based on the bars, most of the incidents happened on september month and Majority of the incidents happened on friday.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Most of the crime type is Larceny and least is Arson.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25" y="1245275"/>
            <a:ext cx="7456500" cy="24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834725" y="4026850"/>
            <a:ext cx="73170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This dataset</a:t>
            </a:r>
            <a:r>
              <a:rPr lang="en" sz="1100">
                <a:solidFill>
                  <a:schemeClr val="dk1"/>
                </a:solidFill>
              </a:rPr>
              <a:t> gives brief information about crime date, crime time, location, attack type, weapon and several other aspects of crime scene. </a:t>
            </a:r>
            <a:r>
              <a:rPr lang="en" sz="1100"/>
              <a:t>Dataset is named as Baltimore911.csv, it is a combination of numerical, categorical , time format and string </a:t>
            </a:r>
            <a:r>
              <a:rPr lang="en" sz="1100"/>
              <a:t>data types</a:t>
            </a:r>
            <a:r>
              <a:rPr lang="en" sz="1100"/>
              <a:t>. 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1152" lvl="0" marL="457200" rtl="0" algn="l">
              <a:spcBef>
                <a:spcPts val="1000"/>
              </a:spcBef>
              <a:spcAft>
                <a:spcPts val="0"/>
              </a:spcAft>
              <a:buSzPts val="1615"/>
              <a:buAutoNum type="arabicPeriod"/>
            </a:pPr>
            <a:r>
              <a:rPr b="1" lang="en" sz="1615">
                <a:highlight>
                  <a:srgbClr val="FFFFFF"/>
                </a:highlight>
              </a:rPr>
              <a:t>Create a dataset profile table that gives an overview of the dataset.</a:t>
            </a:r>
            <a:endParaRPr sz="29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5671825" y="1302400"/>
            <a:ext cx="29613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There are no. missing values in most of the columns except  location1.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he "Total Incidents" column appears to be highly imbalanced, with only one unique value (1) making up the majority of the data (100%). This suggests that this column may not be informative for modeling and may need to be further investigated.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The "Inside/Outside" and "Weapon" columns have relatively high percentages of missing values (11.53% and 78.98%, respectively). Depending on their importance, missing data could be imputed or handled using appropriate strategies.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00" y="1017725"/>
            <a:ext cx="5231349" cy="363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Dropped the columns which rows are having high missing values. Based on below matrix plot.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Change</a:t>
            </a:r>
            <a:r>
              <a:rPr lang="en">
                <a:solidFill>
                  <a:schemeClr val="dk1"/>
                </a:solidFill>
              </a:rPr>
              <a:t> the </a:t>
            </a:r>
            <a:r>
              <a:rPr lang="en">
                <a:solidFill>
                  <a:schemeClr val="dk1"/>
                </a:solidFill>
              </a:rPr>
              <a:t>datatype</a:t>
            </a:r>
            <a:r>
              <a:rPr lang="en">
                <a:solidFill>
                  <a:schemeClr val="dk1"/>
                </a:solidFill>
              </a:rPr>
              <a:t> from object to other datatype.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650" y="1493875"/>
            <a:ext cx="5163401" cy="23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b="1" lang="en" sz="1350">
                <a:highlight>
                  <a:srgbClr val="FFFFFF"/>
                </a:highlight>
              </a:rPr>
              <a:t>2. Generate a series of plots to describe the temporal pattern (year-to-year, monthly, and day-of-week) of the overall crime incidence aggregating from all geo-locations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Year-to-year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90200"/>
            <a:ext cx="6060079" cy="29786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6661975" y="1904400"/>
            <a:ext cx="2045700" cy="30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After 2010, there is a rise in the graph which indicate increase in cases. In 2020, there is drop might be </a:t>
            </a:r>
            <a:r>
              <a:rPr lang="en"/>
              <a:t>because</a:t>
            </a:r>
            <a:r>
              <a:rPr lang="en"/>
              <a:t> of lockdown.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081674" cy="32456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6862750" y="1392125"/>
            <a:ext cx="1941300" cy="25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Based on the bars, most of the incidents happened on september month.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Day-to-week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50" y="1197900"/>
            <a:ext cx="5765249" cy="297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6414125" y="1587900"/>
            <a:ext cx="23901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of the incidents happened on friday. I assume people spend late nights outside of home so there is high </a:t>
            </a:r>
            <a:r>
              <a:rPr lang="en"/>
              <a:t>possibility for crime incidents.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b="1" lang="en" sz="1350">
                <a:highlight>
                  <a:srgbClr val="FFFFFF"/>
                </a:highlight>
              </a:rPr>
              <a:t>3. Generate a plot describing the distribution of crime type aggregating from all geo-locations and all time periods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25" y="1270925"/>
            <a:ext cx="5289301" cy="284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6087850" y="1571575"/>
            <a:ext cx="25206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of the crime type is Larceny and least is Arson. Personal belonging which is very value will be reported to police and less valued items are ignored.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b="1" lang="en" sz="1350">
                <a:highlight>
                  <a:srgbClr val="FFFFFF"/>
                </a:highlight>
              </a:rPr>
              <a:t>4. Generate a series of plots to illustrate how crime type distributions might vary from year-to-year, month-to-month, or by day-of-week aggregating across all locations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48" y="1193275"/>
            <a:ext cx="4451300" cy="353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5639200" y="1547100"/>
            <a:ext cx="3026400" cy="27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Y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ear-to-year: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There are high amount of spikes for Larceny throughout the year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