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fa3ac817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9fa3ac8178_1_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fa3ac8178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9fa3ac8178_1_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fa3ac8178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9fa3ac8178_1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fa3ac8178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9fa3ac8178_1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fa3ac8178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9fa3ac8178_1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fa3ac8178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9fa3ac8178_1_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fa3ac8178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9fa3ac8178_1_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fa3ac8178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9fa3ac8178_1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fa3ac8178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9fa3ac8178_1_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fa3ac8178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9fa3ac8178_1_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fa247fa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fa247fa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1143000" y="774954"/>
            <a:ext cx="6858000" cy="18585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Clr>
                <a:schemeClr val="dk1"/>
              </a:buClr>
              <a:buSzPts val="3000"/>
              <a:buFont typeface="Twentieth Century"/>
              <a:buNone/>
              <a:defRPr sz="3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 name="Google Shape;60;p14"/>
          <p:cNvSpPr txBox="1"/>
          <p:nvPr>
            <p:ph idx="1" type="subTitle"/>
          </p:nvPr>
        </p:nvSpPr>
        <p:spPr>
          <a:xfrm>
            <a:off x="1143000" y="2866644"/>
            <a:ext cx="6858000" cy="1076700"/>
          </a:xfrm>
          <a:prstGeom prst="rect">
            <a:avLst/>
          </a:prstGeom>
          <a:noFill/>
          <a:ln>
            <a:noFill/>
          </a:ln>
        </p:spPr>
        <p:txBody>
          <a:bodyPr anchorCtr="0" anchor="t" bIns="0" lIns="0" spcFirstLastPara="1" rIns="0" wrap="square" tIns="0">
            <a:normAutofit/>
          </a:bodyPr>
          <a:lstStyle>
            <a:lvl1pPr lvl="0" rtl="0" algn="ctr">
              <a:lnSpc>
                <a:spcPct val="150000"/>
              </a:lnSpc>
              <a:spcBef>
                <a:spcPts val="800"/>
              </a:spcBef>
              <a:spcAft>
                <a:spcPts val="0"/>
              </a:spcAft>
              <a:buClr>
                <a:schemeClr val="dk1"/>
              </a:buClr>
              <a:buSzPts val="1200"/>
              <a:buNone/>
              <a:defRPr sz="1200" cap="none">
                <a:solidFill>
                  <a:schemeClr val="dk1"/>
                </a:solidFill>
              </a:defRPr>
            </a:lvl1pPr>
            <a:lvl2pPr lvl="1" rtl="0" algn="ctr">
              <a:lnSpc>
                <a:spcPct val="120000"/>
              </a:lnSpc>
              <a:spcBef>
                <a:spcPts val="400"/>
              </a:spcBef>
              <a:spcAft>
                <a:spcPts val="0"/>
              </a:spcAft>
              <a:buClr>
                <a:schemeClr val="dk1"/>
              </a:buClr>
              <a:buSzPts val="1500"/>
              <a:buNone/>
              <a:defRPr sz="1500"/>
            </a:lvl2pPr>
            <a:lvl3pPr lvl="2" rtl="0" algn="ctr">
              <a:lnSpc>
                <a:spcPct val="120000"/>
              </a:lnSpc>
              <a:spcBef>
                <a:spcPts val="400"/>
              </a:spcBef>
              <a:spcAft>
                <a:spcPts val="0"/>
              </a:spcAft>
              <a:buClr>
                <a:schemeClr val="dk1"/>
              </a:buClr>
              <a:buSzPts val="1400"/>
              <a:buNone/>
              <a:defRPr sz="1400"/>
            </a:lvl3pPr>
            <a:lvl4pPr lvl="3" rtl="0" algn="ctr">
              <a:lnSpc>
                <a:spcPct val="120000"/>
              </a:lnSpc>
              <a:spcBef>
                <a:spcPts val="400"/>
              </a:spcBef>
              <a:spcAft>
                <a:spcPts val="0"/>
              </a:spcAft>
              <a:buClr>
                <a:schemeClr val="dk1"/>
              </a:buClr>
              <a:buSzPts val="1200"/>
              <a:buNone/>
              <a:defRPr sz="1200"/>
            </a:lvl4pPr>
            <a:lvl5pPr lvl="4" rtl="0" algn="ctr">
              <a:lnSpc>
                <a:spcPct val="12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1" name="Google Shape;61;p14"/>
          <p:cNvSpPr txBox="1"/>
          <p:nvPr>
            <p:ph idx="10" type="dt"/>
          </p:nvPr>
        </p:nvSpPr>
        <p:spPr>
          <a:xfrm>
            <a:off x="5932170" y="4807458"/>
            <a:ext cx="2777400" cy="3360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 name="Google Shape;62;p14"/>
          <p:cNvSpPr txBox="1"/>
          <p:nvPr>
            <p:ph idx="11" type="ftr"/>
          </p:nvPr>
        </p:nvSpPr>
        <p:spPr>
          <a:xfrm rot="5400000">
            <a:off x="-1371600" y="1433322"/>
            <a:ext cx="3086100" cy="34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3" name="Google Shape;63;p14"/>
          <p:cNvSpPr txBox="1"/>
          <p:nvPr>
            <p:ph idx="12" type="sldNum"/>
          </p:nvPr>
        </p:nvSpPr>
        <p:spPr>
          <a:xfrm>
            <a:off x="8750808" y="4807458"/>
            <a:ext cx="329100" cy="3360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1028700" y="596646"/>
            <a:ext cx="7680900" cy="925800"/>
          </a:xfrm>
          <a:prstGeom prst="rect">
            <a:avLst/>
          </a:prstGeom>
          <a:noFill/>
          <a:ln>
            <a:noFill/>
          </a:ln>
        </p:spPr>
        <p:txBody>
          <a:bodyPr anchorCtr="0" anchor="b" bIns="0" lIns="0" spcFirstLastPara="1" rIns="0" wrap="square" tIns="0">
            <a:normAutofit/>
          </a:bodyPr>
          <a:lstStyle>
            <a:lvl1pPr lvl="0" rtl="0" algn="l">
              <a:lnSpc>
                <a:spcPct val="10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 name="Google Shape;66;p15"/>
          <p:cNvSpPr txBox="1"/>
          <p:nvPr>
            <p:ph idx="1" type="body"/>
          </p:nvPr>
        </p:nvSpPr>
        <p:spPr>
          <a:xfrm>
            <a:off x="1028700" y="1584198"/>
            <a:ext cx="7680900" cy="2969400"/>
          </a:xfrm>
          <a:prstGeom prst="rect">
            <a:avLst/>
          </a:prstGeom>
          <a:noFill/>
          <a:ln>
            <a:noFill/>
          </a:ln>
        </p:spPr>
        <p:txBody>
          <a:bodyPr anchorCtr="0" anchor="t" bIns="0" lIns="0" spcFirstLastPara="1" rIns="0" wrap="square" tIns="0">
            <a:normAutofit/>
          </a:bodyPr>
          <a:lstStyle>
            <a:lvl1pPr indent="-317500" lvl="0" marL="457200" rtl="0" algn="l">
              <a:lnSpc>
                <a:spcPct val="120000"/>
              </a:lnSpc>
              <a:spcBef>
                <a:spcPts val="800"/>
              </a:spcBef>
              <a:spcAft>
                <a:spcPts val="0"/>
              </a:spcAft>
              <a:buClr>
                <a:schemeClr val="dk1"/>
              </a:buClr>
              <a:buSzPts val="1400"/>
              <a:buChar char="•"/>
              <a:defRPr/>
            </a:lvl1pPr>
            <a:lvl2pPr indent="-317500" lvl="1" marL="914400" rtl="0" algn="l">
              <a:lnSpc>
                <a:spcPct val="120000"/>
              </a:lnSpc>
              <a:spcBef>
                <a:spcPts val="400"/>
              </a:spcBef>
              <a:spcAft>
                <a:spcPts val="0"/>
              </a:spcAft>
              <a:buClr>
                <a:schemeClr val="dk1"/>
              </a:buClr>
              <a:buSzPts val="1400"/>
              <a:buChar char="•"/>
              <a:defRPr/>
            </a:lvl2pPr>
            <a:lvl3pPr indent="-317500" lvl="2" marL="1371600" rtl="0" algn="l">
              <a:lnSpc>
                <a:spcPct val="120000"/>
              </a:lnSpc>
              <a:spcBef>
                <a:spcPts val="400"/>
              </a:spcBef>
              <a:spcAft>
                <a:spcPts val="0"/>
              </a:spcAft>
              <a:buClr>
                <a:schemeClr val="dk1"/>
              </a:buClr>
              <a:buSzPts val="1400"/>
              <a:buChar char="•"/>
              <a:defRPr/>
            </a:lvl3pPr>
            <a:lvl4pPr indent="-317500" lvl="3" marL="1828800" rtl="0" algn="l">
              <a:lnSpc>
                <a:spcPct val="120000"/>
              </a:lnSpc>
              <a:spcBef>
                <a:spcPts val="400"/>
              </a:spcBef>
              <a:spcAft>
                <a:spcPts val="0"/>
              </a:spcAft>
              <a:buClr>
                <a:schemeClr val="dk1"/>
              </a:buClr>
              <a:buSzPts val="1400"/>
              <a:buChar char="•"/>
              <a:defRPr/>
            </a:lvl4pPr>
            <a:lvl5pPr indent="-317500" lvl="4" marL="2286000" rtl="0" algn="l">
              <a:lnSpc>
                <a:spcPct val="12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7" name="Google Shape;67;p15"/>
          <p:cNvSpPr txBox="1"/>
          <p:nvPr>
            <p:ph idx="10" type="dt"/>
          </p:nvPr>
        </p:nvSpPr>
        <p:spPr>
          <a:xfrm>
            <a:off x="5932170" y="4807458"/>
            <a:ext cx="2777400" cy="3360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5"/>
          <p:cNvSpPr txBox="1"/>
          <p:nvPr>
            <p:ph idx="11" type="ftr"/>
          </p:nvPr>
        </p:nvSpPr>
        <p:spPr>
          <a:xfrm rot="5400000">
            <a:off x="-1371600" y="1433322"/>
            <a:ext cx="3086100" cy="34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5"/>
          <p:cNvSpPr txBox="1"/>
          <p:nvPr>
            <p:ph idx="12" type="sldNum"/>
          </p:nvPr>
        </p:nvSpPr>
        <p:spPr>
          <a:xfrm>
            <a:off x="8750808" y="4807458"/>
            <a:ext cx="329100" cy="3360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16"/>
          <p:cNvSpPr txBox="1"/>
          <p:nvPr>
            <p:ph type="title"/>
          </p:nvPr>
        </p:nvSpPr>
        <p:spPr>
          <a:xfrm>
            <a:off x="1028700" y="596646"/>
            <a:ext cx="7680900" cy="925800"/>
          </a:xfrm>
          <a:prstGeom prst="rect">
            <a:avLst/>
          </a:prstGeom>
          <a:noFill/>
          <a:ln>
            <a:noFill/>
          </a:ln>
        </p:spPr>
        <p:txBody>
          <a:bodyPr anchorCtr="0" anchor="b" bIns="0" lIns="0" spcFirstLastPara="1" rIns="0" wrap="square" tIns="0">
            <a:normAutofit/>
          </a:bodyPr>
          <a:lstStyle>
            <a:lvl1pPr lvl="0" rtl="0" algn="l">
              <a:lnSpc>
                <a:spcPct val="10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6"/>
          <p:cNvSpPr txBox="1"/>
          <p:nvPr>
            <p:ph idx="1" type="body"/>
          </p:nvPr>
        </p:nvSpPr>
        <p:spPr>
          <a:xfrm>
            <a:off x="1028700" y="1584198"/>
            <a:ext cx="3634800" cy="2969400"/>
          </a:xfrm>
          <a:prstGeom prst="rect">
            <a:avLst/>
          </a:prstGeom>
          <a:noFill/>
          <a:ln>
            <a:noFill/>
          </a:ln>
        </p:spPr>
        <p:txBody>
          <a:bodyPr anchorCtr="0" anchor="t" bIns="0" lIns="0" spcFirstLastPara="1" rIns="0" wrap="square" tIns="0">
            <a:normAutofit/>
          </a:bodyPr>
          <a:lstStyle>
            <a:lvl1pPr indent="-317500" lvl="0" marL="457200" rtl="0" algn="l">
              <a:lnSpc>
                <a:spcPct val="120000"/>
              </a:lnSpc>
              <a:spcBef>
                <a:spcPts val="800"/>
              </a:spcBef>
              <a:spcAft>
                <a:spcPts val="0"/>
              </a:spcAft>
              <a:buClr>
                <a:schemeClr val="dk1"/>
              </a:buClr>
              <a:buSzPts val="1400"/>
              <a:buChar char="•"/>
              <a:defRPr/>
            </a:lvl1pPr>
            <a:lvl2pPr indent="-317500" lvl="1" marL="914400" rtl="0" algn="l">
              <a:lnSpc>
                <a:spcPct val="120000"/>
              </a:lnSpc>
              <a:spcBef>
                <a:spcPts val="400"/>
              </a:spcBef>
              <a:spcAft>
                <a:spcPts val="0"/>
              </a:spcAft>
              <a:buClr>
                <a:schemeClr val="dk1"/>
              </a:buClr>
              <a:buSzPts val="1400"/>
              <a:buChar char="•"/>
              <a:defRPr/>
            </a:lvl2pPr>
            <a:lvl3pPr indent="-317500" lvl="2" marL="1371600" rtl="0" algn="l">
              <a:lnSpc>
                <a:spcPct val="120000"/>
              </a:lnSpc>
              <a:spcBef>
                <a:spcPts val="400"/>
              </a:spcBef>
              <a:spcAft>
                <a:spcPts val="0"/>
              </a:spcAft>
              <a:buClr>
                <a:schemeClr val="dk1"/>
              </a:buClr>
              <a:buSzPts val="1400"/>
              <a:buChar char="•"/>
              <a:defRPr/>
            </a:lvl3pPr>
            <a:lvl4pPr indent="-317500" lvl="3" marL="1828800" rtl="0" algn="l">
              <a:lnSpc>
                <a:spcPct val="120000"/>
              </a:lnSpc>
              <a:spcBef>
                <a:spcPts val="400"/>
              </a:spcBef>
              <a:spcAft>
                <a:spcPts val="0"/>
              </a:spcAft>
              <a:buClr>
                <a:schemeClr val="dk1"/>
              </a:buClr>
              <a:buSzPts val="1400"/>
              <a:buChar char="•"/>
              <a:defRPr/>
            </a:lvl4pPr>
            <a:lvl5pPr indent="-317500" lvl="4" marL="2286000" rtl="0" algn="l">
              <a:lnSpc>
                <a:spcPct val="12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3" name="Google Shape;73;p16"/>
          <p:cNvSpPr txBox="1"/>
          <p:nvPr>
            <p:ph idx="2" type="body"/>
          </p:nvPr>
        </p:nvSpPr>
        <p:spPr>
          <a:xfrm>
            <a:off x="5074920" y="1584199"/>
            <a:ext cx="3634800" cy="2969400"/>
          </a:xfrm>
          <a:prstGeom prst="rect">
            <a:avLst/>
          </a:prstGeom>
          <a:noFill/>
          <a:ln>
            <a:noFill/>
          </a:ln>
        </p:spPr>
        <p:txBody>
          <a:bodyPr anchorCtr="0" anchor="t" bIns="0" lIns="0" spcFirstLastPara="1" rIns="0" wrap="square" tIns="0">
            <a:normAutofit/>
          </a:bodyPr>
          <a:lstStyle>
            <a:lvl1pPr indent="-317500" lvl="0" marL="457200" rtl="0" algn="l">
              <a:lnSpc>
                <a:spcPct val="120000"/>
              </a:lnSpc>
              <a:spcBef>
                <a:spcPts val="800"/>
              </a:spcBef>
              <a:spcAft>
                <a:spcPts val="0"/>
              </a:spcAft>
              <a:buClr>
                <a:schemeClr val="dk1"/>
              </a:buClr>
              <a:buSzPts val="1400"/>
              <a:buChar char="•"/>
              <a:defRPr/>
            </a:lvl1pPr>
            <a:lvl2pPr indent="-317500" lvl="1" marL="914400" rtl="0" algn="l">
              <a:lnSpc>
                <a:spcPct val="120000"/>
              </a:lnSpc>
              <a:spcBef>
                <a:spcPts val="400"/>
              </a:spcBef>
              <a:spcAft>
                <a:spcPts val="0"/>
              </a:spcAft>
              <a:buClr>
                <a:schemeClr val="dk1"/>
              </a:buClr>
              <a:buSzPts val="1400"/>
              <a:buChar char="•"/>
              <a:defRPr/>
            </a:lvl2pPr>
            <a:lvl3pPr indent="-317500" lvl="2" marL="1371600" rtl="0" algn="l">
              <a:lnSpc>
                <a:spcPct val="120000"/>
              </a:lnSpc>
              <a:spcBef>
                <a:spcPts val="400"/>
              </a:spcBef>
              <a:spcAft>
                <a:spcPts val="0"/>
              </a:spcAft>
              <a:buClr>
                <a:schemeClr val="dk1"/>
              </a:buClr>
              <a:buSzPts val="1400"/>
              <a:buChar char="•"/>
              <a:defRPr/>
            </a:lvl3pPr>
            <a:lvl4pPr indent="-317500" lvl="3" marL="1828800" rtl="0" algn="l">
              <a:lnSpc>
                <a:spcPct val="120000"/>
              </a:lnSpc>
              <a:spcBef>
                <a:spcPts val="400"/>
              </a:spcBef>
              <a:spcAft>
                <a:spcPts val="0"/>
              </a:spcAft>
              <a:buClr>
                <a:schemeClr val="dk1"/>
              </a:buClr>
              <a:buSzPts val="1400"/>
              <a:buChar char="•"/>
              <a:defRPr/>
            </a:lvl4pPr>
            <a:lvl5pPr indent="-317500" lvl="4" marL="2286000" rtl="0" algn="l">
              <a:lnSpc>
                <a:spcPct val="12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4" name="Google Shape;74;p16"/>
          <p:cNvSpPr txBox="1"/>
          <p:nvPr>
            <p:ph idx="10" type="dt"/>
          </p:nvPr>
        </p:nvSpPr>
        <p:spPr>
          <a:xfrm>
            <a:off x="5932170" y="4807458"/>
            <a:ext cx="2777400" cy="3360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6"/>
          <p:cNvSpPr txBox="1"/>
          <p:nvPr>
            <p:ph idx="11" type="ftr"/>
          </p:nvPr>
        </p:nvSpPr>
        <p:spPr>
          <a:xfrm rot="5400000">
            <a:off x="-1371600" y="1433322"/>
            <a:ext cx="3086100" cy="34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6"/>
          <p:cNvSpPr txBox="1"/>
          <p:nvPr>
            <p:ph idx="12" type="sldNum"/>
          </p:nvPr>
        </p:nvSpPr>
        <p:spPr>
          <a:xfrm>
            <a:off x="8750808" y="4807458"/>
            <a:ext cx="329100" cy="3360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7"/>
          <p:cNvSpPr txBox="1"/>
          <p:nvPr>
            <p:ph type="title"/>
          </p:nvPr>
        </p:nvSpPr>
        <p:spPr>
          <a:xfrm>
            <a:off x="1028700" y="740664"/>
            <a:ext cx="2949300" cy="1419600"/>
          </a:xfrm>
          <a:prstGeom prst="rect">
            <a:avLst/>
          </a:prstGeom>
          <a:noFill/>
          <a:ln>
            <a:noFill/>
          </a:ln>
        </p:spPr>
        <p:txBody>
          <a:bodyPr anchorCtr="0" anchor="b" bIns="0" lIns="0" spcFirstLastPara="1" rIns="0" wrap="square" tIns="0">
            <a:normAutofit/>
          </a:bodyPr>
          <a:lstStyle>
            <a:lvl1pPr lvl="0" rtl="0" algn="l">
              <a:lnSpc>
                <a:spcPct val="100000"/>
              </a:lnSpc>
              <a:spcBef>
                <a:spcPts val="0"/>
              </a:spcBef>
              <a:spcAft>
                <a:spcPts val="0"/>
              </a:spcAft>
              <a:buClr>
                <a:schemeClr val="dk1"/>
              </a:buClr>
              <a:buSzPts val="2400"/>
              <a:buFont typeface="Twentieth Century"/>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7"/>
          <p:cNvSpPr/>
          <p:nvPr>
            <p:ph idx="2" type="pic"/>
          </p:nvPr>
        </p:nvSpPr>
        <p:spPr>
          <a:xfrm>
            <a:off x="4128989" y="740569"/>
            <a:ext cx="4374900" cy="3655200"/>
          </a:xfrm>
          <a:prstGeom prst="rect">
            <a:avLst/>
          </a:prstGeom>
          <a:noFill/>
          <a:ln>
            <a:noFill/>
          </a:ln>
        </p:spPr>
      </p:sp>
      <p:sp>
        <p:nvSpPr>
          <p:cNvPr id="80" name="Google Shape;80;p17"/>
          <p:cNvSpPr txBox="1"/>
          <p:nvPr>
            <p:ph idx="1" type="body"/>
          </p:nvPr>
        </p:nvSpPr>
        <p:spPr>
          <a:xfrm>
            <a:off x="1028700" y="2274965"/>
            <a:ext cx="2949300" cy="2126700"/>
          </a:xfrm>
          <a:prstGeom prst="rect">
            <a:avLst/>
          </a:prstGeom>
          <a:noFill/>
          <a:ln>
            <a:noFill/>
          </a:ln>
        </p:spPr>
        <p:txBody>
          <a:bodyPr anchorCtr="0" anchor="t" bIns="0" lIns="0" spcFirstLastPara="1" rIns="0" wrap="square" tIns="0">
            <a:normAutofit/>
          </a:bodyPr>
          <a:lstStyle>
            <a:lvl1pPr indent="-228600" lvl="0" marL="457200" rtl="0" algn="l">
              <a:lnSpc>
                <a:spcPct val="120000"/>
              </a:lnSpc>
              <a:spcBef>
                <a:spcPts val="800"/>
              </a:spcBef>
              <a:spcAft>
                <a:spcPts val="0"/>
              </a:spcAft>
              <a:buClr>
                <a:schemeClr val="dk1"/>
              </a:buClr>
              <a:buSzPts val="1200"/>
              <a:buNone/>
              <a:defRPr sz="1200"/>
            </a:lvl1pPr>
            <a:lvl2pPr indent="-228600" lvl="1" marL="914400" rtl="0" algn="l">
              <a:lnSpc>
                <a:spcPct val="120000"/>
              </a:lnSpc>
              <a:spcBef>
                <a:spcPts val="400"/>
              </a:spcBef>
              <a:spcAft>
                <a:spcPts val="0"/>
              </a:spcAft>
              <a:buClr>
                <a:schemeClr val="dk1"/>
              </a:buClr>
              <a:buSzPts val="1100"/>
              <a:buNone/>
              <a:defRPr sz="1100"/>
            </a:lvl2pPr>
            <a:lvl3pPr indent="-228600" lvl="2" marL="1371600" rtl="0" algn="l">
              <a:lnSpc>
                <a:spcPct val="120000"/>
              </a:lnSpc>
              <a:spcBef>
                <a:spcPts val="400"/>
              </a:spcBef>
              <a:spcAft>
                <a:spcPts val="0"/>
              </a:spcAft>
              <a:buClr>
                <a:schemeClr val="dk1"/>
              </a:buClr>
              <a:buSzPts val="900"/>
              <a:buNone/>
              <a:defRPr sz="900"/>
            </a:lvl3pPr>
            <a:lvl4pPr indent="-228600" lvl="3" marL="1828800" rtl="0" algn="l">
              <a:lnSpc>
                <a:spcPct val="120000"/>
              </a:lnSpc>
              <a:spcBef>
                <a:spcPts val="400"/>
              </a:spcBef>
              <a:spcAft>
                <a:spcPts val="0"/>
              </a:spcAft>
              <a:buClr>
                <a:schemeClr val="dk1"/>
              </a:buClr>
              <a:buSzPts val="800"/>
              <a:buNone/>
              <a:defRPr sz="800"/>
            </a:lvl4pPr>
            <a:lvl5pPr indent="-228600" lvl="4" marL="2286000" rtl="0" algn="l">
              <a:lnSpc>
                <a:spcPct val="12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81" name="Google Shape;81;p17"/>
          <p:cNvSpPr txBox="1"/>
          <p:nvPr>
            <p:ph idx="10" type="dt"/>
          </p:nvPr>
        </p:nvSpPr>
        <p:spPr>
          <a:xfrm>
            <a:off x="5932170" y="4807458"/>
            <a:ext cx="2777400" cy="3360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7"/>
          <p:cNvSpPr txBox="1"/>
          <p:nvPr>
            <p:ph idx="11" type="ftr"/>
          </p:nvPr>
        </p:nvSpPr>
        <p:spPr>
          <a:xfrm rot="5400000">
            <a:off x="-1371600" y="1433322"/>
            <a:ext cx="3086100" cy="34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7"/>
          <p:cNvSpPr txBox="1"/>
          <p:nvPr>
            <p:ph idx="12" type="sldNum"/>
          </p:nvPr>
        </p:nvSpPr>
        <p:spPr>
          <a:xfrm>
            <a:off x="8750808" y="4807458"/>
            <a:ext cx="329100" cy="3360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18"/>
          <p:cNvSpPr txBox="1"/>
          <p:nvPr>
            <p:ph type="title"/>
          </p:nvPr>
        </p:nvSpPr>
        <p:spPr>
          <a:xfrm>
            <a:off x="1028700" y="1282303"/>
            <a:ext cx="7475100" cy="2139600"/>
          </a:xfrm>
          <a:prstGeom prst="rect">
            <a:avLst/>
          </a:prstGeom>
          <a:noFill/>
          <a:ln>
            <a:noFill/>
          </a:ln>
        </p:spPr>
        <p:txBody>
          <a:bodyPr anchorCtr="0" anchor="b" bIns="0" lIns="0" spcFirstLastPara="1" rIns="0" wrap="square" tIns="0">
            <a:normAutofit/>
          </a:bodyPr>
          <a:lstStyle>
            <a:lvl1pPr lvl="0" rtl="0" algn="l">
              <a:lnSpc>
                <a:spcPct val="100000"/>
              </a:lnSpc>
              <a:spcBef>
                <a:spcPts val="0"/>
              </a:spcBef>
              <a:spcAft>
                <a:spcPts val="0"/>
              </a:spcAft>
              <a:buClr>
                <a:schemeClr val="dk1"/>
              </a:buClr>
              <a:buSzPts val="3300"/>
              <a:buFont typeface="Twentieth Century"/>
              <a:buNone/>
              <a:defRPr sz="33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 name="Google Shape;86;p18"/>
          <p:cNvSpPr txBox="1"/>
          <p:nvPr>
            <p:ph idx="1" type="body"/>
          </p:nvPr>
        </p:nvSpPr>
        <p:spPr>
          <a:xfrm>
            <a:off x="1028700" y="3730752"/>
            <a:ext cx="7475100" cy="836700"/>
          </a:xfrm>
          <a:prstGeom prst="rect">
            <a:avLst/>
          </a:prstGeom>
          <a:noFill/>
          <a:ln>
            <a:noFill/>
          </a:ln>
        </p:spPr>
        <p:txBody>
          <a:bodyPr anchorCtr="0" anchor="t" bIns="0" lIns="0" spcFirstLastPara="1" rIns="0" wrap="square" tIns="0">
            <a:normAutofit/>
          </a:bodyPr>
          <a:lstStyle>
            <a:lvl1pPr indent="-228600" lvl="0" marL="457200" rtl="0" algn="l">
              <a:lnSpc>
                <a:spcPct val="120000"/>
              </a:lnSpc>
              <a:spcBef>
                <a:spcPts val="800"/>
              </a:spcBef>
              <a:spcAft>
                <a:spcPts val="0"/>
              </a:spcAft>
              <a:buClr>
                <a:schemeClr val="dk1"/>
              </a:buClr>
              <a:buSzPts val="1200"/>
              <a:buNone/>
              <a:defRPr sz="1200" cap="none">
                <a:solidFill>
                  <a:schemeClr val="dk1"/>
                </a:solidFill>
              </a:defRPr>
            </a:lvl1pPr>
            <a:lvl2pPr indent="-228600" lvl="1" marL="914400" rtl="0" algn="l">
              <a:lnSpc>
                <a:spcPct val="120000"/>
              </a:lnSpc>
              <a:spcBef>
                <a:spcPts val="400"/>
              </a:spcBef>
              <a:spcAft>
                <a:spcPts val="0"/>
              </a:spcAft>
              <a:buClr>
                <a:srgbClr val="888888"/>
              </a:buClr>
              <a:buSzPts val="1500"/>
              <a:buNone/>
              <a:defRPr sz="1500">
                <a:solidFill>
                  <a:srgbClr val="888888"/>
                </a:solidFill>
              </a:defRPr>
            </a:lvl2pPr>
            <a:lvl3pPr indent="-228600" lvl="2" marL="1371600" rtl="0" algn="l">
              <a:lnSpc>
                <a:spcPct val="120000"/>
              </a:lnSpc>
              <a:spcBef>
                <a:spcPts val="400"/>
              </a:spcBef>
              <a:spcAft>
                <a:spcPts val="0"/>
              </a:spcAft>
              <a:buClr>
                <a:srgbClr val="888888"/>
              </a:buClr>
              <a:buSzPts val="1400"/>
              <a:buNone/>
              <a:defRPr sz="1400">
                <a:solidFill>
                  <a:srgbClr val="888888"/>
                </a:solidFill>
              </a:defRPr>
            </a:lvl3pPr>
            <a:lvl4pPr indent="-228600" lvl="3" marL="1828800" rtl="0" algn="l">
              <a:lnSpc>
                <a:spcPct val="120000"/>
              </a:lnSpc>
              <a:spcBef>
                <a:spcPts val="400"/>
              </a:spcBef>
              <a:spcAft>
                <a:spcPts val="0"/>
              </a:spcAft>
              <a:buClr>
                <a:srgbClr val="888888"/>
              </a:buClr>
              <a:buSzPts val="1200"/>
              <a:buNone/>
              <a:defRPr sz="1200">
                <a:solidFill>
                  <a:srgbClr val="888888"/>
                </a:solidFill>
              </a:defRPr>
            </a:lvl4pPr>
            <a:lvl5pPr indent="-228600" lvl="4" marL="2286000" rtl="0" algn="l">
              <a:lnSpc>
                <a:spcPct val="12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87" name="Google Shape;87;p18"/>
          <p:cNvSpPr txBox="1"/>
          <p:nvPr>
            <p:ph idx="10" type="dt"/>
          </p:nvPr>
        </p:nvSpPr>
        <p:spPr>
          <a:xfrm>
            <a:off x="5932170" y="4807458"/>
            <a:ext cx="2777400" cy="3360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rot="5400000">
            <a:off x="-1371600" y="1433322"/>
            <a:ext cx="3086100" cy="34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8750808" y="4807458"/>
            <a:ext cx="329100" cy="3360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0" name="Shape 90"/>
        <p:cNvGrpSpPr/>
        <p:nvPr/>
      </p:nvGrpSpPr>
      <p:grpSpPr>
        <a:xfrm>
          <a:off x="0" y="0"/>
          <a:ext cx="0" cy="0"/>
          <a:chOff x="0" y="0"/>
          <a:chExt cx="0" cy="0"/>
        </a:xfrm>
      </p:grpSpPr>
      <p:sp>
        <p:nvSpPr>
          <p:cNvPr id="91" name="Google Shape;91;p19"/>
          <p:cNvSpPr txBox="1"/>
          <p:nvPr>
            <p:ph idx="1" type="body"/>
          </p:nvPr>
        </p:nvSpPr>
        <p:spPr>
          <a:xfrm>
            <a:off x="1028700" y="1584198"/>
            <a:ext cx="3630900" cy="618000"/>
          </a:xfrm>
          <a:prstGeom prst="rect">
            <a:avLst/>
          </a:prstGeom>
          <a:noFill/>
          <a:ln>
            <a:noFill/>
          </a:ln>
        </p:spPr>
        <p:txBody>
          <a:bodyPr anchorCtr="0" anchor="b" bIns="0" lIns="0" spcFirstLastPara="1" rIns="0" wrap="square" tIns="0">
            <a:normAutofit/>
          </a:bodyPr>
          <a:lstStyle>
            <a:lvl1pPr indent="-228600" lvl="0" marL="457200" rtl="0" algn="l">
              <a:lnSpc>
                <a:spcPct val="120000"/>
              </a:lnSpc>
              <a:spcBef>
                <a:spcPts val="800"/>
              </a:spcBef>
              <a:spcAft>
                <a:spcPts val="0"/>
              </a:spcAft>
              <a:buClr>
                <a:schemeClr val="dk1"/>
              </a:buClr>
              <a:buSzPts val="1800"/>
              <a:buNone/>
              <a:defRPr b="1" sz="1800"/>
            </a:lvl1pPr>
            <a:lvl2pPr indent="-228600" lvl="1" marL="914400" rtl="0" algn="l">
              <a:lnSpc>
                <a:spcPct val="120000"/>
              </a:lnSpc>
              <a:spcBef>
                <a:spcPts val="400"/>
              </a:spcBef>
              <a:spcAft>
                <a:spcPts val="0"/>
              </a:spcAft>
              <a:buClr>
                <a:schemeClr val="dk1"/>
              </a:buClr>
              <a:buSzPts val="1500"/>
              <a:buNone/>
              <a:defRPr b="1" sz="1500"/>
            </a:lvl2pPr>
            <a:lvl3pPr indent="-228600" lvl="2" marL="1371600" rtl="0" algn="l">
              <a:lnSpc>
                <a:spcPct val="120000"/>
              </a:lnSpc>
              <a:spcBef>
                <a:spcPts val="400"/>
              </a:spcBef>
              <a:spcAft>
                <a:spcPts val="0"/>
              </a:spcAft>
              <a:buClr>
                <a:schemeClr val="dk1"/>
              </a:buClr>
              <a:buSzPts val="1400"/>
              <a:buNone/>
              <a:defRPr b="1" sz="1400"/>
            </a:lvl3pPr>
            <a:lvl4pPr indent="-228600" lvl="3" marL="1828800" rtl="0" algn="l">
              <a:lnSpc>
                <a:spcPct val="120000"/>
              </a:lnSpc>
              <a:spcBef>
                <a:spcPts val="400"/>
              </a:spcBef>
              <a:spcAft>
                <a:spcPts val="0"/>
              </a:spcAft>
              <a:buClr>
                <a:schemeClr val="dk1"/>
              </a:buClr>
              <a:buSzPts val="1200"/>
              <a:buNone/>
              <a:defRPr b="1" sz="1200"/>
            </a:lvl4pPr>
            <a:lvl5pPr indent="-228600" lvl="4" marL="2286000" rtl="0" algn="l">
              <a:lnSpc>
                <a:spcPct val="12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2" type="body"/>
          </p:nvPr>
        </p:nvSpPr>
        <p:spPr>
          <a:xfrm>
            <a:off x="1028700" y="2263854"/>
            <a:ext cx="3630900" cy="2328600"/>
          </a:xfrm>
          <a:prstGeom prst="rect">
            <a:avLst/>
          </a:prstGeom>
          <a:noFill/>
          <a:ln>
            <a:noFill/>
          </a:ln>
        </p:spPr>
        <p:txBody>
          <a:bodyPr anchorCtr="0" anchor="t" bIns="0" lIns="0" spcFirstLastPara="1" rIns="0" wrap="square" tIns="0">
            <a:normAutofit/>
          </a:bodyPr>
          <a:lstStyle>
            <a:lvl1pPr indent="-317500" lvl="0" marL="457200" rtl="0" algn="l">
              <a:lnSpc>
                <a:spcPct val="120000"/>
              </a:lnSpc>
              <a:spcBef>
                <a:spcPts val="800"/>
              </a:spcBef>
              <a:spcAft>
                <a:spcPts val="0"/>
              </a:spcAft>
              <a:buClr>
                <a:schemeClr val="dk1"/>
              </a:buClr>
              <a:buSzPts val="1400"/>
              <a:buChar char="•"/>
              <a:defRPr/>
            </a:lvl1pPr>
            <a:lvl2pPr indent="-317500" lvl="1" marL="914400" rtl="0" algn="l">
              <a:lnSpc>
                <a:spcPct val="120000"/>
              </a:lnSpc>
              <a:spcBef>
                <a:spcPts val="400"/>
              </a:spcBef>
              <a:spcAft>
                <a:spcPts val="0"/>
              </a:spcAft>
              <a:buClr>
                <a:schemeClr val="dk1"/>
              </a:buClr>
              <a:buSzPts val="1400"/>
              <a:buChar char="•"/>
              <a:defRPr/>
            </a:lvl2pPr>
            <a:lvl3pPr indent="-317500" lvl="2" marL="1371600" rtl="0" algn="l">
              <a:lnSpc>
                <a:spcPct val="120000"/>
              </a:lnSpc>
              <a:spcBef>
                <a:spcPts val="400"/>
              </a:spcBef>
              <a:spcAft>
                <a:spcPts val="0"/>
              </a:spcAft>
              <a:buClr>
                <a:schemeClr val="dk1"/>
              </a:buClr>
              <a:buSzPts val="1400"/>
              <a:buChar char="•"/>
              <a:defRPr/>
            </a:lvl3pPr>
            <a:lvl4pPr indent="-317500" lvl="3" marL="1828800" rtl="0" algn="l">
              <a:lnSpc>
                <a:spcPct val="120000"/>
              </a:lnSpc>
              <a:spcBef>
                <a:spcPts val="400"/>
              </a:spcBef>
              <a:spcAft>
                <a:spcPts val="0"/>
              </a:spcAft>
              <a:buClr>
                <a:schemeClr val="dk1"/>
              </a:buClr>
              <a:buSzPts val="1400"/>
              <a:buChar char="•"/>
              <a:defRPr/>
            </a:lvl4pPr>
            <a:lvl5pPr indent="-317500" lvl="4" marL="2286000" rtl="0" algn="l">
              <a:lnSpc>
                <a:spcPct val="12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9"/>
          <p:cNvSpPr txBox="1"/>
          <p:nvPr>
            <p:ph idx="3" type="body"/>
          </p:nvPr>
        </p:nvSpPr>
        <p:spPr>
          <a:xfrm>
            <a:off x="5074920" y="1584198"/>
            <a:ext cx="3634800" cy="618000"/>
          </a:xfrm>
          <a:prstGeom prst="rect">
            <a:avLst/>
          </a:prstGeom>
          <a:noFill/>
          <a:ln>
            <a:noFill/>
          </a:ln>
        </p:spPr>
        <p:txBody>
          <a:bodyPr anchorCtr="0" anchor="b" bIns="0" lIns="0" spcFirstLastPara="1" rIns="0" wrap="square" tIns="0">
            <a:normAutofit/>
          </a:bodyPr>
          <a:lstStyle>
            <a:lvl1pPr indent="-228600" lvl="0" marL="457200" rtl="0" algn="l">
              <a:lnSpc>
                <a:spcPct val="120000"/>
              </a:lnSpc>
              <a:spcBef>
                <a:spcPts val="800"/>
              </a:spcBef>
              <a:spcAft>
                <a:spcPts val="0"/>
              </a:spcAft>
              <a:buClr>
                <a:schemeClr val="dk1"/>
              </a:buClr>
              <a:buSzPts val="1800"/>
              <a:buNone/>
              <a:defRPr b="1" sz="1800"/>
            </a:lvl1pPr>
            <a:lvl2pPr indent="-228600" lvl="1" marL="914400" rtl="0" algn="l">
              <a:lnSpc>
                <a:spcPct val="120000"/>
              </a:lnSpc>
              <a:spcBef>
                <a:spcPts val="400"/>
              </a:spcBef>
              <a:spcAft>
                <a:spcPts val="0"/>
              </a:spcAft>
              <a:buClr>
                <a:schemeClr val="dk1"/>
              </a:buClr>
              <a:buSzPts val="1500"/>
              <a:buNone/>
              <a:defRPr b="1" sz="1500"/>
            </a:lvl2pPr>
            <a:lvl3pPr indent="-228600" lvl="2" marL="1371600" rtl="0" algn="l">
              <a:lnSpc>
                <a:spcPct val="120000"/>
              </a:lnSpc>
              <a:spcBef>
                <a:spcPts val="400"/>
              </a:spcBef>
              <a:spcAft>
                <a:spcPts val="0"/>
              </a:spcAft>
              <a:buClr>
                <a:schemeClr val="dk1"/>
              </a:buClr>
              <a:buSzPts val="1400"/>
              <a:buNone/>
              <a:defRPr b="1" sz="1400"/>
            </a:lvl3pPr>
            <a:lvl4pPr indent="-228600" lvl="3" marL="1828800" rtl="0" algn="l">
              <a:lnSpc>
                <a:spcPct val="120000"/>
              </a:lnSpc>
              <a:spcBef>
                <a:spcPts val="400"/>
              </a:spcBef>
              <a:spcAft>
                <a:spcPts val="0"/>
              </a:spcAft>
              <a:buClr>
                <a:schemeClr val="dk1"/>
              </a:buClr>
              <a:buSzPts val="1200"/>
              <a:buNone/>
              <a:defRPr b="1" sz="1200"/>
            </a:lvl4pPr>
            <a:lvl5pPr indent="-228600" lvl="4" marL="2286000" rtl="0" algn="l">
              <a:lnSpc>
                <a:spcPct val="12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4" name="Google Shape;94;p19"/>
          <p:cNvSpPr txBox="1"/>
          <p:nvPr>
            <p:ph idx="4" type="body"/>
          </p:nvPr>
        </p:nvSpPr>
        <p:spPr>
          <a:xfrm>
            <a:off x="5074920" y="2263853"/>
            <a:ext cx="3630900" cy="2328600"/>
          </a:xfrm>
          <a:prstGeom prst="rect">
            <a:avLst/>
          </a:prstGeom>
          <a:noFill/>
          <a:ln>
            <a:noFill/>
          </a:ln>
        </p:spPr>
        <p:txBody>
          <a:bodyPr anchorCtr="0" anchor="t" bIns="0" lIns="0" spcFirstLastPara="1" rIns="0" wrap="square" tIns="0">
            <a:normAutofit/>
          </a:bodyPr>
          <a:lstStyle>
            <a:lvl1pPr indent="-317500" lvl="0" marL="457200" rtl="0" algn="l">
              <a:lnSpc>
                <a:spcPct val="120000"/>
              </a:lnSpc>
              <a:spcBef>
                <a:spcPts val="800"/>
              </a:spcBef>
              <a:spcAft>
                <a:spcPts val="0"/>
              </a:spcAft>
              <a:buClr>
                <a:schemeClr val="dk1"/>
              </a:buClr>
              <a:buSzPts val="1400"/>
              <a:buChar char="•"/>
              <a:defRPr/>
            </a:lvl1pPr>
            <a:lvl2pPr indent="-317500" lvl="1" marL="914400" rtl="0" algn="l">
              <a:lnSpc>
                <a:spcPct val="120000"/>
              </a:lnSpc>
              <a:spcBef>
                <a:spcPts val="400"/>
              </a:spcBef>
              <a:spcAft>
                <a:spcPts val="0"/>
              </a:spcAft>
              <a:buClr>
                <a:schemeClr val="dk1"/>
              </a:buClr>
              <a:buSzPts val="1400"/>
              <a:buChar char="•"/>
              <a:defRPr/>
            </a:lvl2pPr>
            <a:lvl3pPr indent="-317500" lvl="2" marL="1371600" rtl="0" algn="l">
              <a:lnSpc>
                <a:spcPct val="120000"/>
              </a:lnSpc>
              <a:spcBef>
                <a:spcPts val="400"/>
              </a:spcBef>
              <a:spcAft>
                <a:spcPts val="0"/>
              </a:spcAft>
              <a:buClr>
                <a:schemeClr val="dk1"/>
              </a:buClr>
              <a:buSzPts val="1400"/>
              <a:buChar char="•"/>
              <a:defRPr/>
            </a:lvl3pPr>
            <a:lvl4pPr indent="-317500" lvl="3" marL="1828800" rtl="0" algn="l">
              <a:lnSpc>
                <a:spcPct val="120000"/>
              </a:lnSpc>
              <a:spcBef>
                <a:spcPts val="400"/>
              </a:spcBef>
              <a:spcAft>
                <a:spcPts val="0"/>
              </a:spcAft>
              <a:buClr>
                <a:schemeClr val="dk1"/>
              </a:buClr>
              <a:buSzPts val="1400"/>
              <a:buChar char="•"/>
              <a:defRPr/>
            </a:lvl4pPr>
            <a:lvl5pPr indent="-317500" lvl="4" marL="2286000" rtl="0" algn="l">
              <a:lnSpc>
                <a:spcPct val="12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5" name="Google Shape;95;p19"/>
          <p:cNvSpPr txBox="1"/>
          <p:nvPr>
            <p:ph idx="10" type="dt"/>
          </p:nvPr>
        </p:nvSpPr>
        <p:spPr>
          <a:xfrm>
            <a:off x="5932170" y="4807458"/>
            <a:ext cx="2777400" cy="3360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9"/>
          <p:cNvSpPr txBox="1"/>
          <p:nvPr>
            <p:ph idx="11" type="ftr"/>
          </p:nvPr>
        </p:nvSpPr>
        <p:spPr>
          <a:xfrm rot="5400000">
            <a:off x="-1371600" y="1433322"/>
            <a:ext cx="3086100" cy="34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19"/>
          <p:cNvSpPr txBox="1"/>
          <p:nvPr>
            <p:ph idx="12" type="sldNum"/>
          </p:nvPr>
        </p:nvSpPr>
        <p:spPr>
          <a:xfrm>
            <a:off x="8750808" y="4807458"/>
            <a:ext cx="329100" cy="3360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98" name="Google Shape;98;p19"/>
          <p:cNvSpPr txBox="1"/>
          <p:nvPr>
            <p:ph type="title"/>
          </p:nvPr>
        </p:nvSpPr>
        <p:spPr>
          <a:xfrm>
            <a:off x="1028700" y="596646"/>
            <a:ext cx="7680900" cy="925800"/>
          </a:xfrm>
          <a:prstGeom prst="rect">
            <a:avLst/>
          </a:prstGeom>
          <a:noFill/>
          <a:ln>
            <a:noFill/>
          </a:ln>
        </p:spPr>
        <p:txBody>
          <a:bodyPr anchorCtr="0" anchor="b" bIns="0" lIns="0" spcFirstLastPara="1" rIns="0" wrap="square" tIns="0">
            <a:normAutofit/>
          </a:bodyPr>
          <a:lstStyle>
            <a:lvl1pPr lvl="0" rtl="0" algn="l">
              <a:lnSpc>
                <a:spcPct val="10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20"/>
          <p:cNvSpPr txBox="1"/>
          <p:nvPr>
            <p:ph type="title"/>
          </p:nvPr>
        </p:nvSpPr>
        <p:spPr>
          <a:xfrm>
            <a:off x="1028700" y="596646"/>
            <a:ext cx="7680900" cy="925800"/>
          </a:xfrm>
          <a:prstGeom prst="rect">
            <a:avLst/>
          </a:prstGeom>
          <a:noFill/>
          <a:ln>
            <a:noFill/>
          </a:ln>
        </p:spPr>
        <p:txBody>
          <a:bodyPr anchorCtr="0" anchor="b" bIns="0" lIns="0" spcFirstLastPara="1" rIns="0" wrap="square" tIns="0">
            <a:normAutofit/>
          </a:bodyPr>
          <a:lstStyle>
            <a:lvl1pPr lvl="0" rtl="0" algn="l">
              <a:lnSpc>
                <a:spcPct val="10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0"/>
          <p:cNvSpPr txBox="1"/>
          <p:nvPr>
            <p:ph idx="10" type="dt"/>
          </p:nvPr>
        </p:nvSpPr>
        <p:spPr>
          <a:xfrm>
            <a:off x="5932170" y="4807458"/>
            <a:ext cx="2777400" cy="3360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20"/>
          <p:cNvSpPr txBox="1"/>
          <p:nvPr>
            <p:ph idx="11" type="ftr"/>
          </p:nvPr>
        </p:nvSpPr>
        <p:spPr>
          <a:xfrm rot="5400000">
            <a:off x="-1371600" y="1433322"/>
            <a:ext cx="3086100" cy="34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0"/>
          <p:cNvSpPr txBox="1"/>
          <p:nvPr>
            <p:ph idx="12" type="sldNum"/>
          </p:nvPr>
        </p:nvSpPr>
        <p:spPr>
          <a:xfrm>
            <a:off x="8750808" y="4807458"/>
            <a:ext cx="329100" cy="3360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1"/>
          <p:cNvSpPr txBox="1"/>
          <p:nvPr>
            <p:ph idx="10" type="dt"/>
          </p:nvPr>
        </p:nvSpPr>
        <p:spPr>
          <a:xfrm>
            <a:off x="5932170" y="4807458"/>
            <a:ext cx="2777400" cy="3360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1"/>
          <p:cNvSpPr txBox="1"/>
          <p:nvPr>
            <p:ph idx="11" type="ftr"/>
          </p:nvPr>
        </p:nvSpPr>
        <p:spPr>
          <a:xfrm rot="5400000">
            <a:off x="-1371600" y="1433322"/>
            <a:ext cx="3086100" cy="34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21"/>
          <p:cNvSpPr txBox="1"/>
          <p:nvPr>
            <p:ph idx="12" type="sldNum"/>
          </p:nvPr>
        </p:nvSpPr>
        <p:spPr>
          <a:xfrm>
            <a:off x="8750808" y="4807458"/>
            <a:ext cx="329100" cy="3360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1028700" y="740569"/>
            <a:ext cx="2949300" cy="1420800"/>
          </a:xfrm>
          <a:prstGeom prst="rect">
            <a:avLst/>
          </a:prstGeom>
          <a:noFill/>
          <a:ln>
            <a:noFill/>
          </a:ln>
        </p:spPr>
        <p:txBody>
          <a:bodyPr anchorCtr="0" anchor="b" bIns="0" lIns="0" spcFirstLastPara="1" rIns="0" wrap="square" tIns="0">
            <a:normAutofit/>
          </a:bodyPr>
          <a:lstStyle>
            <a:lvl1pPr lvl="0" rtl="0" algn="l">
              <a:lnSpc>
                <a:spcPct val="100000"/>
              </a:lnSpc>
              <a:spcBef>
                <a:spcPts val="0"/>
              </a:spcBef>
              <a:spcAft>
                <a:spcPts val="0"/>
              </a:spcAft>
              <a:buClr>
                <a:schemeClr val="dk1"/>
              </a:buClr>
              <a:buSzPts val="2400"/>
              <a:buFont typeface="Twentieth Century"/>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 name="Google Shape;110;p22"/>
          <p:cNvSpPr txBox="1"/>
          <p:nvPr>
            <p:ph idx="1" type="body"/>
          </p:nvPr>
        </p:nvSpPr>
        <p:spPr>
          <a:xfrm>
            <a:off x="4238244" y="740569"/>
            <a:ext cx="4265700" cy="3655200"/>
          </a:xfrm>
          <a:prstGeom prst="rect">
            <a:avLst/>
          </a:prstGeom>
          <a:noFill/>
          <a:ln>
            <a:noFill/>
          </a:ln>
        </p:spPr>
        <p:txBody>
          <a:bodyPr anchorCtr="0" anchor="t" bIns="0" lIns="0" spcFirstLastPara="1" rIns="0" wrap="square" tIns="0">
            <a:normAutofit/>
          </a:bodyPr>
          <a:lstStyle>
            <a:lvl1pPr indent="-323850" lvl="0" marL="457200" rtl="0" algn="l">
              <a:lnSpc>
                <a:spcPct val="120000"/>
              </a:lnSpc>
              <a:spcBef>
                <a:spcPts val="800"/>
              </a:spcBef>
              <a:spcAft>
                <a:spcPts val="0"/>
              </a:spcAft>
              <a:buClr>
                <a:schemeClr val="dk1"/>
              </a:buClr>
              <a:buSzPts val="1500"/>
              <a:buChar char="•"/>
              <a:defRPr sz="1500"/>
            </a:lvl1pPr>
            <a:lvl2pPr indent="-323850" lvl="1" marL="914400" rtl="0" algn="l">
              <a:lnSpc>
                <a:spcPct val="120000"/>
              </a:lnSpc>
              <a:spcBef>
                <a:spcPts val="400"/>
              </a:spcBef>
              <a:spcAft>
                <a:spcPts val="0"/>
              </a:spcAft>
              <a:buClr>
                <a:schemeClr val="dk1"/>
              </a:buClr>
              <a:buSzPts val="1500"/>
              <a:buChar char="•"/>
              <a:defRPr sz="1500"/>
            </a:lvl2pPr>
            <a:lvl3pPr indent="-317500" lvl="2" marL="1371600" rtl="0" algn="l">
              <a:lnSpc>
                <a:spcPct val="120000"/>
              </a:lnSpc>
              <a:spcBef>
                <a:spcPts val="400"/>
              </a:spcBef>
              <a:spcAft>
                <a:spcPts val="0"/>
              </a:spcAft>
              <a:buClr>
                <a:schemeClr val="dk1"/>
              </a:buClr>
              <a:buSzPts val="1400"/>
              <a:buChar char="•"/>
              <a:defRPr sz="1400"/>
            </a:lvl3pPr>
            <a:lvl4pPr indent="-304800" lvl="3" marL="1828800" rtl="0" algn="l">
              <a:lnSpc>
                <a:spcPct val="120000"/>
              </a:lnSpc>
              <a:spcBef>
                <a:spcPts val="400"/>
              </a:spcBef>
              <a:spcAft>
                <a:spcPts val="0"/>
              </a:spcAft>
              <a:buClr>
                <a:schemeClr val="dk1"/>
              </a:buClr>
              <a:buSzPts val="1200"/>
              <a:buChar char="•"/>
              <a:defRPr sz="1200"/>
            </a:lvl4pPr>
            <a:lvl5pPr indent="-304800" lvl="4" marL="2286000" rtl="0" algn="l">
              <a:lnSpc>
                <a:spcPct val="120000"/>
              </a:lnSpc>
              <a:spcBef>
                <a:spcPts val="400"/>
              </a:spcBef>
              <a:spcAft>
                <a:spcPts val="0"/>
              </a:spcAft>
              <a:buClr>
                <a:schemeClr val="dk1"/>
              </a:buClr>
              <a:buSzPts val="1200"/>
              <a:buChar char="•"/>
              <a:defRPr sz="12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1" name="Google Shape;111;p22"/>
          <p:cNvSpPr txBox="1"/>
          <p:nvPr>
            <p:ph idx="2" type="body"/>
          </p:nvPr>
        </p:nvSpPr>
        <p:spPr>
          <a:xfrm>
            <a:off x="1028700" y="2293882"/>
            <a:ext cx="2949300" cy="2101800"/>
          </a:xfrm>
          <a:prstGeom prst="rect">
            <a:avLst/>
          </a:prstGeom>
          <a:noFill/>
          <a:ln>
            <a:noFill/>
          </a:ln>
        </p:spPr>
        <p:txBody>
          <a:bodyPr anchorCtr="0" anchor="t" bIns="0" lIns="0" spcFirstLastPara="1" rIns="0" wrap="square" tIns="0">
            <a:normAutofit/>
          </a:bodyPr>
          <a:lstStyle>
            <a:lvl1pPr indent="-228600" lvl="0" marL="457200" rtl="0" algn="l">
              <a:lnSpc>
                <a:spcPct val="120000"/>
              </a:lnSpc>
              <a:spcBef>
                <a:spcPts val="800"/>
              </a:spcBef>
              <a:spcAft>
                <a:spcPts val="0"/>
              </a:spcAft>
              <a:buClr>
                <a:schemeClr val="dk1"/>
              </a:buClr>
              <a:buSzPts val="1200"/>
              <a:buNone/>
              <a:defRPr sz="1200"/>
            </a:lvl1pPr>
            <a:lvl2pPr indent="-228600" lvl="1" marL="914400" rtl="0" algn="l">
              <a:lnSpc>
                <a:spcPct val="120000"/>
              </a:lnSpc>
              <a:spcBef>
                <a:spcPts val="400"/>
              </a:spcBef>
              <a:spcAft>
                <a:spcPts val="0"/>
              </a:spcAft>
              <a:buClr>
                <a:schemeClr val="dk1"/>
              </a:buClr>
              <a:buSzPts val="1100"/>
              <a:buNone/>
              <a:defRPr sz="1100"/>
            </a:lvl2pPr>
            <a:lvl3pPr indent="-228600" lvl="2" marL="1371600" rtl="0" algn="l">
              <a:lnSpc>
                <a:spcPct val="120000"/>
              </a:lnSpc>
              <a:spcBef>
                <a:spcPts val="400"/>
              </a:spcBef>
              <a:spcAft>
                <a:spcPts val="0"/>
              </a:spcAft>
              <a:buClr>
                <a:schemeClr val="dk1"/>
              </a:buClr>
              <a:buSzPts val="900"/>
              <a:buNone/>
              <a:defRPr sz="900"/>
            </a:lvl3pPr>
            <a:lvl4pPr indent="-228600" lvl="3" marL="1828800" rtl="0" algn="l">
              <a:lnSpc>
                <a:spcPct val="120000"/>
              </a:lnSpc>
              <a:spcBef>
                <a:spcPts val="400"/>
              </a:spcBef>
              <a:spcAft>
                <a:spcPts val="0"/>
              </a:spcAft>
              <a:buClr>
                <a:schemeClr val="dk1"/>
              </a:buClr>
              <a:buSzPts val="800"/>
              <a:buNone/>
              <a:defRPr sz="800"/>
            </a:lvl4pPr>
            <a:lvl5pPr indent="-228600" lvl="4" marL="2286000" rtl="0" algn="l">
              <a:lnSpc>
                <a:spcPct val="12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2" name="Google Shape;112;p22"/>
          <p:cNvSpPr txBox="1"/>
          <p:nvPr>
            <p:ph idx="10" type="dt"/>
          </p:nvPr>
        </p:nvSpPr>
        <p:spPr>
          <a:xfrm>
            <a:off x="5932170" y="4807458"/>
            <a:ext cx="2777400" cy="3360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22"/>
          <p:cNvSpPr txBox="1"/>
          <p:nvPr>
            <p:ph idx="11" type="ftr"/>
          </p:nvPr>
        </p:nvSpPr>
        <p:spPr>
          <a:xfrm rot="5400000">
            <a:off x="-1371600" y="1433322"/>
            <a:ext cx="3086100" cy="34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2"/>
          <p:cNvSpPr txBox="1"/>
          <p:nvPr>
            <p:ph idx="12" type="sldNum"/>
          </p:nvPr>
        </p:nvSpPr>
        <p:spPr>
          <a:xfrm>
            <a:off x="8750808" y="4807458"/>
            <a:ext cx="329100" cy="3360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a:off x="1028700" y="596646"/>
            <a:ext cx="7680900" cy="925800"/>
          </a:xfrm>
          <a:prstGeom prst="rect">
            <a:avLst/>
          </a:prstGeom>
          <a:noFill/>
          <a:ln>
            <a:noFill/>
          </a:ln>
        </p:spPr>
        <p:txBody>
          <a:bodyPr anchorCtr="0" anchor="b" bIns="0" lIns="0" spcFirstLastPara="1" rIns="0" wrap="square" tIns="0">
            <a:normAutofit/>
          </a:bodyPr>
          <a:lstStyle>
            <a:lvl1pPr lvl="0" rtl="0" algn="l">
              <a:lnSpc>
                <a:spcPct val="10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7" name="Google Shape;117;p23"/>
          <p:cNvSpPr txBox="1"/>
          <p:nvPr>
            <p:ph idx="1" type="body"/>
          </p:nvPr>
        </p:nvSpPr>
        <p:spPr>
          <a:xfrm rot="5400000">
            <a:off x="3384510" y="-771552"/>
            <a:ext cx="2969400" cy="7680900"/>
          </a:xfrm>
          <a:prstGeom prst="rect">
            <a:avLst/>
          </a:prstGeom>
          <a:noFill/>
          <a:ln>
            <a:noFill/>
          </a:ln>
        </p:spPr>
        <p:txBody>
          <a:bodyPr anchorCtr="0" anchor="t" bIns="0" lIns="0" spcFirstLastPara="1" rIns="0" wrap="square" tIns="0">
            <a:normAutofit/>
          </a:bodyPr>
          <a:lstStyle>
            <a:lvl1pPr indent="-317500" lvl="0" marL="457200" rtl="0" algn="l">
              <a:lnSpc>
                <a:spcPct val="120000"/>
              </a:lnSpc>
              <a:spcBef>
                <a:spcPts val="800"/>
              </a:spcBef>
              <a:spcAft>
                <a:spcPts val="0"/>
              </a:spcAft>
              <a:buClr>
                <a:schemeClr val="dk1"/>
              </a:buClr>
              <a:buSzPts val="1400"/>
              <a:buChar char="•"/>
              <a:defRPr/>
            </a:lvl1pPr>
            <a:lvl2pPr indent="-317500" lvl="1" marL="914400" rtl="0" algn="l">
              <a:lnSpc>
                <a:spcPct val="120000"/>
              </a:lnSpc>
              <a:spcBef>
                <a:spcPts val="400"/>
              </a:spcBef>
              <a:spcAft>
                <a:spcPts val="0"/>
              </a:spcAft>
              <a:buClr>
                <a:schemeClr val="dk1"/>
              </a:buClr>
              <a:buSzPts val="1400"/>
              <a:buChar char="•"/>
              <a:defRPr/>
            </a:lvl2pPr>
            <a:lvl3pPr indent="-317500" lvl="2" marL="1371600" rtl="0" algn="l">
              <a:lnSpc>
                <a:spcPct val="120000"/>
              </a:lnSpc>
              <a:spcBef>
                <a:spcPts val="400"/>
              </a:spcBef>
              <a:spcAft>
                <a:spcPts val="0"/>
              </a:spcAft>
              <a:buClr>
                <a:schemeClr val="dk1"/>
              </a:buClr>
              <a:buSzPts val="1400"/>
              <a:buChar char="•"/>
              <a:defRPr/>
            </a:lvl3pPr>
            <a:lvl4pPr indent="-317500" lvl="3" marL="1828800" rtl="0" algn="l">
              <a:lnSpc>
                <a:spcPct val="120000"/>
              </a:lnSpc>
              <a:spcBef>
                <a:spcPts val="400"/>
              </a:spcBef>
              <a:spcAft>
                <a:spcPts val="0"/>
              </a:spcAft>
              <a:buClr>
                <a:schemeClr val="dk1"/>
              </a:buClr>
              <a:buSzPts val="1400"/>
              <a:buChar char="•"/>
              <a:defRPr/>
            </a:lvl4pPr>
            <a:lvl5pPr indent="-317500" lvl="4" marL="2286000" rtl="0" algn="l">
              <a:lnSpc>
                <a:spcPct val="12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8" name="Google Shape;118;p23"/>
          <p:cNvSpPr txBox="1"/>
          <p:nvPr>
            <p:ph idx="10" type="dt"/>
          </p:nvPr>
        </p:nvSpPr>
        <p:spPr>
          <a:xfrm>
            <a:off x="5932170" y="4807458"/>
            <a:ext cx="2777400" cy="3360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3"/>
          <p:cNvSpPr txBox="1"/>
          <p:nvPr>
            <p:ph idx="11" type="ftr"/>
          </p:nvPr>
        </p:nvSpPr>
        <p:spPr>
          <a:xfrm rot="5400000">
            <a:off x="-1371600" y="1433322"/>
            <a:ext cx="3086100" cy="34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3"/>
          <p:cNvSpPr txBox="1"/>
          <p:nvPr>
            <p:ph idx="12" type="sldNum"/>
          </p:nvPr>
        </p:nvSpPr>
        <p:spPr>
          <a:xfrm>
            <a:off x="8750808" y="4807458"/>
            <a:ext cx="329100" cy="3360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rot="5400000">
            <a:off x="5711100" y="1461824"/>
            <a:ext cx="3636900" cy="1971600"/>
          </a:xfrm>
          <a:prstGeom prst="rect">
            <a:avLst/>
          </a:prstGeom>
          <a:noFill/>
          <a:ln>
            <a:noFill/>
          </a:ln>
        </p:spPr>
        <p:txBody>
          <a:bodyPr anchorCtr="0" anchor="b" bIns="0" lIns="0" spcFirstLastPara="1" rIns="0" wrap="square" tIns="0">
            <a:normAutofit/>
          </a:bodyPr>
          <a:lstStyle>
            <a:lvl1pPr lvl="0" rtl="0" algn="l">
              <a:lnSpc>
                <a:spcPct val="10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 name="Google Shape;123;p24"/>
          <p:cNvSpPr txBox="1"/>
          <p:nvPr>
            <p:ph idx="1" type="body"/>
          </p:nvPr>
        </p:nvSpPr>
        <p:spPr>
          <a:xfrm rot="5400000">
            <a:off x="1714725" y="-448575"/>
            <a:ext cx="3636900" cy="5792400"/>
          </a:xfrm>
          <a:prstGeom prst="rect">
            <a:avLst/>
          </a:prstGeom>
          <a:noFill/>
          <a:ln>
            <a:noFill/>
          </a:ln>
        </p:spPr>
        <p:txBody>
          <a:bodyPr anchorCtr="0" anchor="t" bIns="0" lIns="0" spcFirstLastPara="1" rIns="0" wrap="square" tIns="0">
            <a:normAutofit/>
          </a:bodyPr>
          <a:lstStyle>
            <a:lvl1pPr indent="-317500" lvl="0" marL="457200" rtl="0" algn="l">
              <a:lnSpc>
                <a:spcPct val="120000"/>
              </a:lnSpc>
              <a:spcBef>
                <a:spcPts val="800"/>
              </a:spcBef>
              <a:spcAft>
                <a:spcPts val="0"/>
              </a:spcAft>
              <a:buClr>
                <a:schemeClr val="dk1"/>
              </a:buClr>
              <a:buSzPts val="1400"/>
              <a:buChar char="•"/>
              <a:defRPr/>
            </a:lvl1pPr>
            <a:lvl2pPr indent="-317500" lvl="1" marL="914400" rtl="0" algn="l">
              <a:lnSpc>
                <a:spcPct val="120000"/>
              </a:lnSpc>
              <a:spcBef>
                <a:spcPts val="400"/>
              </a:spcBef>
              <a:spcAft>
                <a:spcPts val="0"/>
              </a:spcAft>
              <a:buClr>
                <a:schemeClr val="dk1"/>
              </a:buClr>
              <a:buSzPts val="1400"/>
              <a:buChar char="•"/>
              <a:defRPr/>
            </a:lvl2pPr>
            <a:lvl3pPr indent="-317500" lvl="2" marL="1371600" rtl="0" algn="l">
              <a:lnSpc>
                <a:spcPct val="120000"/>
              </a:lnSpc>
              <a:spcBef>
                <a:spcPts val="400"/>
              </a:spcBef>
              <a:spcAft>
                <a:spcPts val="0"/>
              </a:spcAft>
              <a:buClr>
                <a:schemeClr val="dk1"/>
              </a:buClr>
              <a:buSzPts val="1400"/>
              <a:buChar char="•"/>
              <a:defRPr/>
            </a:lvl3pPr>
            <a:lvl4pPr indent="-317500" lvl="3" marL="1828800" rtl="0" algn="l">
              <a:lnSpc>
                <a:spcPct val="120000"/>
              </a:lnSpc>
              <a:spcBef>
                <a:spcPts val="400"/>
              </a:spcBef>
              <a:spcAft>
                <a:spcPts val="0"/>
              </a:spcAft>
              <a:buClr>
                <a:schemeClr val="dk1"/>
              </a:buClr>
              <a:buSzPts val="1400"/>
              <a:buChar char="•"/>
              <a:defRPr/>
            </a:lvl4pPr>
            <a:lvl5pPr indent="-317500" lvl="4" marL="2286000" rtl="0" algn="l">
              <a:lnSpc>
                <a:spcPct val="12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4" name="Google Shape;124;p24"/>
          <p:cNvSpPr txBox="1"/>
          <p:nvPr>
            <p:ph idx="10" type="dt"/>
          </p:nvPr>
        </p:nvSpPr>
        <p:spPr>
          <a:xfrm>
            <a:off x="5932170" y="4807458"/>
            <a:ext cx="2777400" cy="3360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24"/>
          <p:cNvSpPr txBox="1"/>
          <p:nvPr>
            <p:ph idx="11" type="ftr"/>
          </p:nvPr>
        </p:nvSpPr>
        <p:spPr>
          <a:xfrm rot="5400000">
            <a:off x="-1371600" y="1433322"/>
            <a:ext cx="3086100" cy="34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4"/>
          <p:cNvSpPr txBox="1"/>
          <p:nvPr>
            <p:ph idx="12" type="sldNum"/>
          </p:nvPr>
        </p:nvSpPr>
        <p:spPr>
          <a:xfrm>
            <a:off x="8750808" y="4807458"/>
            <a:ext cx="329100" cy="3360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flipH="1" rot="10800000">
            <a:off x="0" y="4800899"/>
            <a:ext cx="9144000" cy="342600"/>
          </a:xfrm>
          <a:prstGeom prst="rect">
            <a:avLst/>
          </a:prstGeom>
          <a:gradFill>
            <a:gsLst>
              <a:gs pos="0">
                <a:srgbClr val="52AFAF">
                  <a:alpha val="27843"/>
                </a:srgbClr>
              </a:gs>
              <a:gs pos="14000">
                <a:srgbClr val="52AFAF">
                  <a:alpha val="27843"/>
                </a:srgbClr>
              </a:gs>
              <a:gs pos="100000">
                <a:srgbClr val="69A8D6">
                  <a:alpha val="84705"/>
                </a:srgbClr>
              </a:gs>
            </a:gsLst>
            <a:lin ang="59999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52" name="Google Shape;52;p13"/>
          <p:cNvSpPr/>
          <p:nvPr/>
        </p:nvSpPr>
        <p:spPr>
          <a:xfrm flipH="1">
            <a:off x="3029100" y="4800921"/>
            <a:ext cx="6114900" cy="342600"/>
          </a:xfrm>
          <a:prstGeom prst="rect">
            <a:avLst/>
          </a:prstGeom>
          <a:gradFill>
            <a:gsLst>
              <a:gs pos="0">
                <a:srgbClr val="E9B2B2">
                  <a:alpha val="54901"/>
                </a:srgbClr>
              </a:gs>
              <a:gs pos="9000">
                <a:srgbClr val="E9B2B2">
                  <a:alpha val="54901"/>
                </a:srgbClr>
              </a:gs>
              <a:gs pos="99000">
                <a:schemeClr val="accent2"/>
              </a:gs>
              <a:gs pos="100000">
                <a:schemeClr val="accent2"/>
              </a:gs>
            </a:gsLst>
            <a:lin ang="1440003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53" name="Google Shape;53;p13"/>
          <p:cNvSpPr txBox="1"/>
          <p:nvPr>
            <p:ph type="title"/>
          </p:nvPr>
        </p:nvSpPr>
        <p:spPr>
          <a:xfrm>
            <a:off x="1028700" y="596646"/>
            <a:ext cx="7680900" cy="925800"/>
          </a:xfrm>
          <a:prstGeom prst="rect">
            <a:avLst/>
          </a:prstGeom>
          <a:noFill/>
          <a:ln>
            <a:noFill/>
          </a:ln>
        </p:spPr>
        <p:txBody>
          <a:bodyPr anchorCtr="0" anchor="b" bIns="0" lIns="0" spcFirstLastPara="1" rIns="0" wrap="square" tIns="0">
            <a:normAutofit/>
          </a:bodyPr>
          <a:lstStyle>
            <a:lvl1pPr lvl="0" marR="0" rtl="0" algn="l">
              <a:lnSpc>
                <a:spcPct val="100000"/>
              </a:lnSpc>
              <a:spcBef>
                <a:spcPts val="0"/>
              </a:spcBef>
              <a:spcAft>
                <a:spcPts val="0"/>
              </a:spcAft>
              <a:buClr>
                <a:schemeClr val="dk1"/>
              </a:buClr>
              <a:buSzPts val="2700"/>
              <a:buFont typeface="Twentieth Century"/>
              <a:buNone/>
              <a:defRPr b="1" i="0" sz="2700" u="none" cap="none" strike="noStrike">
                <a:solidFill>
                  <a:schemeClr val="dk1"/>
                </a:solidFill>
                <a:latin typeface="Twentieth Century"/>
                <a:ea typeface="Twentieth Century"/>
                <a:cs typeface="Twentieth Century"/>
                <a:sym typeface="Twentieth Centur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4" name="Google Shape;54;p13"/>
          <p:cNvSpPr txBox="1"/>
          <p:nvPr>
            <p:ph idx="1" type="body"/>
          </p:nvPr>
        </p:nvSpPr>
        <p:spPr>
          <a:xfrm>
            <a:off x="1028700" y="1584198"/>
            <a:ext cx="7680900" cy="2969400"/>
          </a:xfrm>
          <a:prstGeom prst="rect">
            <a:avLst/>
          </a:prstGeom>
          <a:noFill/>
          <a:ln>
            <a:noFill/>
          </a:ln>
        </p:spPr>
        <p:txBody>
          <a:bodyPr anchorCtr="0" anchor="t" bIns="0" lIns="0" spcFirstLastPara="1" rIns="0" wrap="square" tIns="0">
            <a:normAutofit/>
          </a:bodyPr>
          <a:lstStyle>
            <a:lvl1pPr indent="-342900" lvl="0" marL="457200" marR="0" rtl="0" algn="l">
              <a:lnSpc>
                <a:spcPct val="120000"/>
              </a:lnSpc>
              <a:spcBef>
                <a:spcPts val="8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4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23850" lvl="2" marL="1371600" marR="0" rtl="0" algn="l">
              <a:lnSpc>
                <a:spcPct val="120000"/>
              </a:lnSpc>
              <a:spcBef>
                <a:spcPts val="4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55" name="Google Shape;55;p13"/>
          <p:cNvSpPr txBox="1"/>
          <p:nvPr>
            <p:ph idx="10" type="dt"/>
          </p:nvPr>
        </p:nvSpPr>
        <p:spPr>
          <a:xfrm>
            <a:off x="5932170" y="4807458"/>
            <a:ext cx="2777400" cy="3360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FFFFFF"/>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56" name="Google Shape;56;p13"/>
          <p:cNvSpPr txBox="1"/>
          <p:nvPr>
            <p:ph idx="11" type="ftr"/>
          </p:nvPr>
        </p:nvSpPr>
        <p:spPr>
          <a:xfrm rot="5400000">
            <a:off x="-1371600" y="1433322"/>
            <a:ext cx="3086100" cy="342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57" name="Google Shape;57;p13"/>
          <p:cNvSpPr txBox="1"/>
          <p:nvPr>
            <p:ph idx="12" type="sldNum"/>
          </p:nvPr>
        </p:nvSpPr>
        <p:spPr>
          <a:xfrm>
            <a:off x="8750808" y="4807458"/>
            <a:ext cx="329100" cy="336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FFFFFF"/>
                </a:solidFill>
                <a:latin typeface="Twentieth Century"/>
                <a:ea typeface="Twentieth Century"/>
                <a:cs typeface="Twentieth Century"/>
                <a:sym typeface="Twentieth Century"/>
              </a:defRPr>
            </a:lvl1pPr>
            <a:lvl2pPr indent="0" lvl="1" marL="0" marR="0" rtl="0" algn="r">
              <a:spcBef>
                <a:spcPts val="0"/>
              </a:spcBef>
              <a:buNone/>
              <a:defRPr b="0" i="0" sz="700" u="none" cap="none" strike="noStrike">
                <a:solidFill>
                  <a:srgbClr val="FFFFFF"/>
                </a:solidFill>
                <a:latin typeface="Twentieth Century"/>
                <a:ea typeface="Twentieth Century"/>
                <a:cs typeface="Twentieth Century"/>
                <a:sym typeface="Twentieth Century"/>
              </a:defRPr>
            </a:lvl2pPr>
            <a:lvl3pPr indent="0" lvl="2" marL="0" marR="0" rtl="0" algn="r">
              <a:spcBef>
                <a:spcPts val="0"/>
              </a:spcBef>
              <a:buNone/>
              <a:defRPr b="0" i="0" sz="700" u="none" cap="none" strike="noStrike">
                <a:solidFill>
                  <a:srgbClr val="FFFFFF"/>
                </a:solidFill>
                <a:latin typeface="Twentieth Century"/>
                <a:ea typeface="Twentieth Century"/>
                <a:cs typeface="Twentieth Century"/>
                <a:sym typeface="Twentieth Century"/>
              </a:defRPr>
            </a:lvl3pPr>
            <a:lvl4pPr indent="0" lvl="3" marL="0" marR="0" rtl="0" algn="r">
              <a:spcBef>
                <a:spcPts val="0"/>
              </a:spcBef>
              <a:buNone/>
              <a:defRPr b="0" i="0" sz="700" u="none" cap="none" strike="noStrike">
                <a:solidFill>
                  <a:srgbClr val="FFFFFF"/>
                </a:solidFill>
                <a:latin typeface="Twentieth Century"/>
                <a:ea typeface="Twentieth Century"/>
                <a:cs typeface="Twentieth Century"/>
                <a:sym typeface="Twentieth Century"/>
              </a:defRPr>
            </a:lvl4pPr>
            <a:lvl5pPr indent="0" lvl="4" marL="0" marR="0" rtl="0" algn="r">
              <a:spcBef>
                <a:spcPts val="0"/>
              </a:spcBef>
              <a:buNone/>
              <a:defRPr b="0" i="0" sz="700" u="none" cap="none" strike="noStrike">
                <a:solidFill>
                  <a:srgbClr val="FFFFFF"/>
                </a:solidFill>
                <a:latin typeface="Twentieth Century"/>
                <a:ea typeface="Twentieth Century"/>
                <a:cs typeface="Twentieth Century"/>
                <a:sym typeface="Twentieth Century"/>
              </a:defRPr>
            </a:lvl5pPr>
            <a:lvl6pPr indent="0" lvl="5" marL="0" marR="0" rtl="0" algn="r">
              <a:spcBef>
                <a:spcPts val="0"/>
              </a:spcBef>
              <a:buNone/>
              <a:defRPr b="0" i="0" sz="700" u="none" cap="none" strike="noStrike">
                <a:solidFill>
                  <a:srgbClr val="FFFFFF"/>
                </a:solidFill>
                <a:latin typeface="Twentieth Century"/>
                <a:ea typeface="Twentieth Century"/>
                <a:cs typeface="Twentieth Century"/>
                <a:sym typeface="Twentieth Century"/>
              </a:defRPr>
            </a:lvl6pPr>
            <a:lvl7pPr indent="0" lvl="6" marL="0" marR="0" rtl="0" algn="r">
              <a:spcBef>
                <a:spcPts val="0"/>
              </a:spcBef>
              <a:buNone/>
              <a:defRPr b="0" i="0" sz="700" u="none" cap="none" strike="noStrike">
                <a:solidFill>
                  <a:srgbClr val="FFFFFF"/>
                </a:solidFill>
                <a:latin typeface="Twentieth Century"/>
                <a:ea typeface="Twentieth Century"/>
                <a:cs typeface="Twentieth Century"/>
                <a:sym typeface="Twentieth Century"/>
              </a:defRPr>
            </a:lvl7pPr>
            <a:lvl8pPr indent="0" lvl="7" marL="0" marR="0" rtl="0" algn="r">
              <a:spcBef>
                <a:spcPts val="0"/>
              </a:spcBef>
              <a:buNone/>
              <a:defRPr b="0" i="0" sz="700" u="none" cap="none" strike="noStrike">
                <a:solidFill>
                  <a:srgbClr val="FFFFFF"/>
                </a:solidFill>
                <a:latin typeface="Twentieth Century"/>
                <a:ea typeface="Twentieth Century"/>
                <a:cs typeface="Twentieth Century"/>
                <a:sym typeface="Twentieth Century"/>
              </a:defRPr>
            </a:lvl8pPr>
            <a:lvl9pPr indent="0" lvl="8" marL="0" marR="0" rtl="0" algn="r">
              <a:spcBef>
                <a:spcPts val="0"/>
              </a:spcBef>
              <a:buNone/>
              <a:defRPr b="0" i="0" sz="700" u="none" cap="none" strike="noStrike">
                <a:solidFill>
                  <a:srgbClr val="FFFFF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GB"/>
              <a:t>‹#›</a:t>
            </a:fld>
            <a:endParaRPr sz="600"/>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dl.acm.org/doi/10.1145/3292522.3326041" TargetMode="External"/><Relationship Id="rId4" Type="http://schemas.openxmlformats.org/officeDocument/2006/relationships/hyperlink" Target="https://ieeexplore.ieee.org/document/890640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132" name="Google Shape;132;p25"/>
          <p:cNvSpPr/>
          <p:nvPr/>
        </p:nvSpPr>
        <p:spPr>
          <a:xfrm>
            <a:off x="0" y="322"/>
            <a:ext cx="6078068" cy="5143178"/>
          </a:xfrm>
          <a:prstGeom prst="rect">
            <a:avLst/>
          </a:prstGeom>
          <a:gradFill>
            <a:gsLst>
              <a:gs pos="0">
                <a:srgbClr val="52AFAF">
                  <a:alpha val="80000"/>
                </a:srgbClr>
              </a:gs>
              <a:gs pos="100000">
                <a:schemeClr val="accent2"/>
              </a:gs>
            </a:gsLst>
            <a:lin ang="36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133" name="Google Shape;133;p25"/>
          <p:cNvSpPr/>
          <p:nvPr/>
        </p:nvSpPr>
        <p:spPr>
          <a:xfrm rot="-5400000">
            <a:off x="1405687" y="470796"/>
            <a:ext cx="3266695" cy="6078069"/>
          </a:xfrm>
          <a:prstGeom prst="rect">
            <a:avLst/>
          </a:prstGeom>
          <a:gradFill>
            <a:gsLst>
              <a:gs pos="0">
                <a:srgbClr val="69A8D6">
                  <a:alpha val="0"/>
                </a:srgbClr>
              </a:gs>
              <a:gs pos="91000">
                <a:srgbClr val="DC8081">
                  <a:alpha val="42745"/>
                </a:srgbClr>
              </a:gs>
              <a:gs pos="100000">
                <a:srgbClr val="DC8081">
                  <a:alpha val="42745"/>
                </a:srgbClr>
              </a:gs>
            </a:gsLst>
            <a:lin ang="12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134" name="Google Shape;134;p25"/>
          <p:cNvSpPr/>
          <p:nvPr/>
        </p:nvSpPr>
        <p:spPr>
          <a:xfrm>
            <a:off x="342900" y="-1"/>
            <a:ext cx="4229101" cy="5165120"/>
          </a:xfrm>
          <a:prstGeom prst="rect">
            <a:avLst/>
          </a:prstGeom>
          <a:gradFill>
            <a:gsLst>
              <a:gs pos="0">
                <a:srgbClr val="3247B8">
                  <a:alpha val="0"/>
                </a:srgbClr>
              </a:gs>
              <a:gs pos="49000">
                <a:srgbClr val="3247B8">
                  <a:alpha val="0"/>
                </a:srgbClr>
              </a:gs>
              <a:gs pos="99000">
                <a:srgbClr val="6476D5">
                  <a:alpha val="78823"/>
                </a:srgbClr>
              </a:gs>
              <a:gs pos="100000">
                <a:srgbClr val="6476D5">
                  <a:alpha val="78823"/>
                </a:srgbClr>
              </a:gs>
            </a:gsLst>
            <a:lin ang="14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135" name="Google Shape;135;p25"/>
          <p:cNvSpPr/>
          <p:nvPr/>
        </p:nvSpPr>
        <p:spPr>
          <a:xfrm rot="6097846">
            <a:off x="1206885" y="543741"/>
            <a:ext cx="3840944" cy="4093550"/>
          </a:xfrm>
          <a:prstGeom prst="ellipse">
            <a:avLst/>
          </a:prstGeom>
          <a:gradFill>
            <a:gsLst>
              <a:gs pos="0">
                <a:srgbClr val="DCEFEF">
                  <a:alpha val="0"/>
                </a:srgbClr>
              </a:gs>
              <a:gs pos="39000">
                <a:srgbClr val="DCEFEF">
                  <a:alpha val="0"/>
                </a:srgbClr>
              </a:gs>
              <a:gs pos="100000">
                <a:srgbClr val="6476D5">
                  <a:alpha val="28627"/>
                </a:srgbClr>
              </a:gs>
            </a:gsLst>
            <a:lin ang="17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136" name="Google Shape;136;p25"/>
          <p:cNvSpPr txBox="1"/>
          <p:nvPr>
            <p:ph type="ctrTitle"/>
          </p:nvPr>
        </p:nvSpPr>
        <p:spPr>
          <a:xfrm>
            <a:off x="225025" y="664875"/>
            <a:ext cx="7518000" cy="22917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000"/>
              <a:buFont typeface="Twentieth Century"/>
              <a:buNone/>
            </a:pPr>
            <a:r>
              <a:rPr lang="en-GB">
                <a:solidFill>
                  <a:schemeClr val="lt1"/>
                </a:solidFill>
              </a:rPr>
              <a:t>BLOCKCHAIN BASED SOCIAL MEDIA WITHOUT BOTS AND GAS FEES</a:t>
            </a:r>
            <a:endParaRPr/>
          </a:p>
        </p:txBody>
      </p:sp>
      <p:sp>
        <p:nvSpPr>
          <p:cNvPr id="137" name="Google Shape;137;p25"/>
          <p:cNvSpPr txBox="1"/>
          <p:nvPr>
            <p:ph idx="1" type="subTitle"/>
          </p:nvPr>
        </p:nvSpPr>
        <p:spPr>
          <a:xfrm>
            <a:off x="726470" y="3241303"/>
            <a:ext cx="4044371" cy="936206"/>
          </a:xfrm>
          <a:prstGeom prst="rect">
            <a:avLst/>
          </a:prstGeom>
          <a:noFill/>
          <a:ln>
            <a:noFill/>
          </a:ln>
        </p:spPr>
        <p:txBody>
          <a:bodyPr anchorCtr="0" anchor="b" bIns="0" lIns="0" spcFirstLastPara="1" rIns="0" wrap="square" tIns="0">
            <a:normAutofit fontScale="77500" lnSpcReduction="20000"/>
          </a:bodyPr>
          <a:lstStyle/>
          <a:p>
            <a:pPr indent="0" lvl="0" marL="0" rtl="0" algn="l">
              <a:lnSpc>
                <a:spcPct val="150000"/>
              </a:lnSpc>
              <a:spcBef>
                <a:spcPts val="0"/>
              </a:spcBef>
              <a:spcAft>
                <a:spcPts val="0"/>
              </a:spcAft>
              <a:buClr>
                <a:schemeClr val="lt1"/>
              </a:buClr>
              <a:buSzPct val="100000"/>
              <a:buNone/>
            </a:pPr>
            <a:r>
              <a:rPr lang="en-GB" sz="1100">
                <a:solidFill>
                  <a:schemeClr val="lt1"/>
                </a:solidFill>
              </a:rPr>
              <a:t>MALLU VINEETHA.</a:t>
            </a:r>
            <a:endParaRPr/>
          </a:p>
          <a:p>
            <a:pPr indent="0" lvl="0" marL="0" rtl="0" algn="l">
              <a:lnSpc>
                <a:spcPct val="150000"/>
              </a:lnSpc>
              <a:spcBef>
                <a:spcPts val="800"/>
              </a:spcBef>
              <a:spcAft>
                <a:spcPts val="0"/>
              </a:spcAft>
              <a:buClr>
                <a:schemeClr val="lt1"/>
              </a:buClr>
              <a:buSzPct val="100000"/>
              <a:buNone/>
            </a:pPr>
            <a:r>
              <a:rPr lang="en-GB" sz="1100">
                <a:solidFill>
                  <a:schemeClr val="lt1"/>
                </a:solidFill>
              </a:rPr>
              <a:t>HARSHITH KUMAR.</a:t>
            </a:r>
            <a:endParaRPr/>
          </a:p>
          <a:p>
            <a:pPr indent="0" lvl="0" marL="0" rtl="0" algn="l">
              <a:lnSpc>
                <a:spcPct val="150000"/>
              </a:lnSpc>
              <a:spcBef>
                <a:spcPts val="800"/>
              </a:spcBef>
              <a:spcAft>
                <a:spcPts val="0"/>
              </a:spcAft>
              <a:buClr>
                <a:schemeClr val="lt1"/>
              </a:buClr>
              <a:buSzPct val="100000"/>
              <a:buNone/>
            </a:pPr>
            <a:r>
              <a:rPr lang="en-GB" sz="1100">
                <a:solidFill>
                  <a:schemeClr val="lt1"/>
                </a:solidFill>
              </a:rPr>
              <a:t>PRIYANKA K P.</a:t>
            </a:r>
            <a:endParaRPr/>
          </a:p>
          <a:p>
            <a:pPr indent="0" lvl="0" marL="0" rtl="0" algn="l">
              <a:lnSpc>
                <a:spcPct val="150000"/>
              </a:lnSpc>
              <a:spcBef>
                <a:spcPts val="800"/>
              </a:spcBef>
              <a:spcAft>
                <a:spcPts val="0"/>
              </a:spcAft>
              <a:buClr>
                <a:schemeClr val="lt1"/>
              </a:buClr>
              <a:buSzPct val="100000"/>
              <a:buNone/>
            </a:pPr>
            <a:r>
              <a:rPr lang="en-GB" sz="1100">
                <a:solidFill>
                  <a:schemeClr val="lt1"/>
                </a:solidFill>
              </a:rPr>
              <a:t>HIRVA PATEL.</a:t>
            </a:r>
            <a:endParaRPr/>
          </a:p>
        </p:txBody>
      </p:sp>
      <p:pic>
        <p:nvPicPr>
          <p:cNvPr descr="Colorful leaf patterns" id="138" name="Google Shape;138;p25"/>
          <p:cNvPicPr preferRelativeResize="0"/>
          <p:nvPr/>
        </p:nvPicPr>
        <p:blipFill rotWithShape="1">
          <a:blip r:embed="rId4">
            <a:alphaModFix/>
          </a:blip>
          <a:srcRect b="1" l="24027" r="34124" t="0"/>
          <a:stretch/>
        </p:blipFill>
        <p:spPr>
          <a:xfrm>
            <a:off x="6078069" y="8"/>
            <a:ext cx="3074893" cy="5143493"/>
          </a:xfrm>
          <a:prstGeom prst="rect">
            <a:avLst/>
          </a:prstGeom>
          <a:noFill/>
          <a:ln>
            <a:noFill/>
          </a:ln>
        </p:spPr>
      </p:pic>
      <p:pic>
        <p:nvPicPr>
          <p:cNvPr id="139" name="Google Shape;139;p25"/>
          <p:cNvPicPr preferRelativeResize="0"/>
          <p:nvPr/>
        </p:nvPicPr>
        <p:blipFill rotWithShape="1">
          <a:blip r:embed="rId5">
            <a:alphaModFix/>
          </a:blip>
          <a:srcRect b="0" l="4698" r="0" t="12064"/>
          <a:stretch/>
        </p:blipFill>
        <p:spPr>
          <a:xfrm>
            <a:off x="2649100" y="1730022"/>
            <a:ext cx="6422502" cy="3266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936650" y="-8"/>
            <a:ext cx="7680900" cy="5820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2700"/>
              <a:buFont typeface="Times New Roman"/>
              <a:buNone/>
            </a:pPr>
            <a:r>
              <a:rPr lang="en-GB">
                <a:latin typeface="Times New Roman"/>
                <a:ea typeface="Times New Roman"/>
                <a:cs typeface="Times New Roman"/>
                <a:sym typeface="Times New Roman"/>
              </a:rPr>
              <a:t>CONCLUSION:</a:t>
            </a:r>
            <a:endParaRPr/>
          </a:p>
        </p:txBody>
      </p:sp>
      <p:sp>
        <p:nvSpPr>
          <p:cNvPr id="199" name="Google Shape;199;p34"/>
          <p:cNvSpPr txBox="1"/>
          <p:nvPr>
            <p:ph idx="1" type="body"/>
          </p:nvPr>
        </p:nvSpPr>
        <p:spPr>
          <a:xfrm>
            <a:off x="1028700" y="1080655"/>
            <a:ext cx="7680960" cy="3473057"/>
          </a:xfrm>
          <a:prstGeom prst="rect">
            <a:avLst/>
          </a:prstGeom>
          <a:noFill/>
          <a:ln>
            <a:noFill/>
          </a:ln>
        </p:spPr>
        <p:txBody>
          <a:bodyPr anchorCtr="0" anchor="t" bIns="0" lIns="0" spcFirstLastPara="1" rIns="0" wrap="square" tIns="0">
            <a:normAutofit/>
          </a:bodyPr>
          <a:lstStyle/>
          <a:p>
            <a:pPr indent="-177800" lvl="0" marL="177800" rtl="0" algn="l">
              <a:lnSpc>
                <a:spcPct val="120000"/>
              </a:lnSpc>
              <a:spcBef>
                <a:spcPts val="0"/>
              </a:spcBef>
              <a:spcAft>
                <a:spcPts val="0"/>
              </a:spcAft>
              <a:buClr>
                <a:srgbClr val="1E3563"/>
              </a:buClr>
              <a:buSzPts val="1400"/>
              <a:buChar char="•"/>
            </a:pPr>
            <a:r>
              <a:rPr lang="en-GB" sz="1400">
                <a:solidFill>
                  <a:srgbClr val="1E3563"/>
                </a:solidFill>
                <a:latin typeface="Times New Roman"/>
                <a:ea typeface="Times New Roman"/>
                <a:cs typeface="Times New Roman"/>
                <a:sym typeface="Times New Roman"/>
              </a:rPr>
              <a:t>In conclusion, the project has successfully addressed the problems of data ownership, and fair revenue distribution in social media platforms using blockchain technology. </a:t>
            </a:r>
            <a:endParaRPr/>
          </a:p>
          <a:p>
            <a:pPr indent="-177800" lvl="0" marL="177800" rtl="0" algn="l">
              <a:lnSpc>
                <a:spcPct val="120000"/>
              </a:lnSpc>
              <a:spcBef>
                <a:spcPts val="800"/>
              </a:spcBef>
              <a:spcAft>
                <a:spcPts val="0"/>
              </a:spcAft>
              <a:buClr>
                <a:srgbClr val="1E3563"/>
              </a:buClr>
              <a:buSzPts val="1400"/>
              <a:buChar char="•"/>
            </a:pPr>
            <a:r>
              <a:rPr lang="en-GB" sz="1400">
                <a:solidFill>
                  <a:srgbClr val="1E3563"/>
                </a:solidFill>
                <a:latin typeface="Times New Roman"/>
                <a:ea typeface="Times New Roman"/>
                <a:cs typeface="Times New Roman"/>
                <a:sym typeface="Times New Roman"/>
              </a:rPr>
              <a:t>The integration with Polygon Mumbai blockchain has provided a feasible solution to the problem of high gas fees.</a:t>
            </a:r>
            <a:endParaRPr/>
          </a:p>
          <a:p>
            <a:pPr indent="-177800" lvl="0" marL="177800" rtl="0" algn="l">
              <a:lnSpc>
                <a:spcPct val="120000"/>
              </a:lnSpc>
              <a:spcBef>
                <a:spcPts val="800"/>
              </a:spcBef>
              <a:spcAft>
                <a:spcPts val="0"/>
              </a:spcAft>
              <a:buClr>
                <a:srgbClr val="1E3563"/>
              </a:buClr>
              <a:buSzPts val="1400"/>
              <a:buChar char="•"/>
            </a:pPr>
            <a:r>
              <a:rPr lang="en-GB" sz="1400">
                <a:solidFill>
                  <a:srgbClr val="1E3563"/>
                </a:solidFill>
                <a:latin typeface="Times New Roman"/>
                <a:ea typeface="Times New Roman"/>
                <a:cs typeface="Times New Roman"/>
                <a:sym typeface="Times New Roman"/>
              </a:rPr>
              <a:t>The use of Lens Protocol has allowed users to retain ownership of their data and mint their posts as ERC1155 tokens, which can be sold on any marketplace, providing a fair revenue distribution model for content creators.</a:t>
            </a:r>
            <a:endParaRPr/>
          </a:p>
          <a:p>
            <a:pPr indent="-177800" lvl="0" marL="177800" rtl="0" algn="l">
              <a:lnSpc>
                <a:spcPct val="120000"/>
              </a:lnSpc>
              <a:spcBef>
                <a:spcPts val="800"/>
              </a:spcBef>
              <a:spcAft>
                <a:spcPts val="0"/>
              </a:spcAft>
              <a:buClr>
                <a:srgbClr val="1E3563"/>
              </a:buClr>
              <a:buSzPts val="1400"/>
              <a:buChar char="•"/>
            </a:pPr>
            <a:r>
              <a:rPr lang="en-GB" sz="1400">
                <a:solidFill>
                  <a:srgbClr val="1E3563"/>
                </a:solidFill>
                <a:latin typeface="Times New Roman"/>
                <a:ea typeface="Times New Roman"/>
                <a:cs typeface="Times New Roman"/>
                <a:sym typeface="Times New Roman"/>
              </a:rPr>
              <a:t>The use of Stable Diffusion has allowed to generate images from text.</a:t>
            </a:r>
            <a:endParaRPr/>
          </a:p>
          <a:p>
            <a:pPr indent="-177800" lvl="0" marL="177800" rtl="0" algn="l">
              <a:lnSpc>
                <a:spcPct val="120000"/>
              </a:lnSpc>
              <a:spcBef>
                <a:spcPts val="800"/>
              </a:spcBef>
              <a:spcAft>
                <a:spcPts val="0"/>
              </a:spcAft>
              <a:buClr>
                <a:srgbClr val="1E3563"/>
              </a:buClr>
              <a:buSzPts val="1400"/>
              <a:buChar char="•"/>
            </a:pPr>
            <a:r>
              <a:rPr lang="en-GB" sz="1400">
                <a:solidFill>
                  <a:srgbClr val="1E3563"/>
                </a:solidFill>
                <a:latin typeface="Times New Roman"/>
                <a:ea typeface="Times New Roman"/>
                <a:cs typeface="Times New Roman"/>
                <a:sym typeface="Times New Roman"/>
              </a:rPr>
              <a:t>The OpenZeppelin Defender Relayer has enabled gasless minting of ERC1155 tokens, reducing the barrier to entry for creators who are new to the blockchain space </a:t>
            </a:r>
            <a:endParaRPr/>
          </a:p>
          <a:p>
            <a:pPr indent="-177800" lvl="0" marL="177800" rtl="0" algn="l">
              <a:lnSpc>
                <a:spcPct val="120000"/>
              </a:lnSpc>
              <a:spcBef>
                <a:spcPts val="800"/>
              </a:spcBef>
              <a:spcAft>
                <a:spcPts val="0"/>
              </a:spcAft>
              <a:buClr>
                <a:srgbClr val="1E3563"/>
              </a:buClr>
              <a:buSzPts val="1400"/>
              <a:buChar char="•"/>
            </a:pPr>
            <a:r>
              <a:rPr lang="en-GB" sz="1400">
                <a:solidFill>
                  <a:srgbClr val="1E3563"/>
                </a:solidFill>
                <a:latin typeface="Times New Roman"/>
                <a:ea typeface="Times New Roman"/>
                <a:cs typeface="Times New Roman"/>
                <a:sym typeface="Times New Roman"/>
              </a:rPr>
              <a:t>Overall, the project has shown that blockchain-based social media platforms can provide a fairer revenue distribution model and data ownership for creators while providing a seamless user experience for users.</a:t>
            </a:r>
            <a:endParaRPr/>
          </a:p>
          <a:p>
            <a:pPr indent="-63500" lvl="0" marL="177800" rtl="0" algn="l">
              <a:lnSpc>
                <a:spcPct val="120000"/>
              </a:lnSpc>
              <a:spcBef>
                <a:spcPts val="800"/>
              </a:spcBef>
              <a:spcAft>
                <a:spcPts val="0"/>
              </a:spcAft>
              <a:buClr>
                <a:schemeClr val="dk1"/>
              </a:buClr>
              <a:buSzPts val="1800"/>
              <a:buNone/>
            </a:pPr>
            <a:r>
              <a:t/>
            </a:r>
            <a:endParaRPr/>
          </a:p>
          <a:p>
            <a:pPr indent="-63500" lvl="0" marL="177800" rtl="0" algn="l">
              <a:lnSpc>
                <a:spcPct val="120000"/>
              </a:lnSpc>
              <a:spcBef>
                <a:spcPts val="800"/>
              </a:spcBef>
              <a:spcAft>
                <a:spcPts val="0"/>
              </a:spcAft>
              <a:buClr>
                <a:schemeClr val="dk1"/>
              </a:buClr>
              <a:buSzPts val="1800"/>
              <a:buNone/>
            </a:pPr>
            <a:r>
              <a:t/>
            </a:r>
            <a:endParaRPr/>
          </a:p>
          <a:p>
            <a:pPr indent="-63500" lvl="0" marL="177800" rtl="0" algn="l">
              <a:lnSpc>
                <a:spcPct val="120000"/>
              </a:lnSpc>
              <a:spcBef>
                <a:spcPts val="800"/>
              </a:spcBef>
              <a:spcAft>
                <a:spcPts val="0"/>
              </a:spcAft>
              <a:buClr>
                <a:schemeClr val="dk1"/>
              </a:buClr>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813925" y="5"/>
            <a:ext cx="7680900" cy="67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1"/>
              </a:buClr>
              <a:buSzPts val="2700"/>
              <a:buFont typeface="Times New Roman"/>
              <a:buNone/>
            </a:pP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REFERENCES:</a:t>
            </a:r>
            <a:endParaRPr/>
          </a:p>
        </p:txBody>
      </p:sp>
      <p:sp>
        <p:nvSpPr>
          <p:cNvPr id="205" name="Google Shape;205;p35"/>
          <p:cNvSpPr txBox="1"/>
          <p:nvPr>
            <p:ph idx="1" type="body"/>
          </p:nvPr>
        </p:nvSpPr>
        <p:spPr>
          <a:xfrm>
            <a:off x="436418" y="1379393"/>
            <a:ext cx="8273242" cy="3174319"/>
          </a:xfrm>
          <a:prstGeom prst="rect">
            <a:avLst/>
          </a:prstGeom>
          <a:noFill/>
          <a:ln>
            <a:noFill/>
          </a:ln>
        </p:spPr>
        <p:txBody>
          <a:bodyPr anchorCtr="0" anchor="t" bIns="0" lIns="0" spcFirstLastPara="1" rIns="0" wrap="square" tIns="0">
            <a:normAutofit/>
          </a:bodyPr>
          <a:lstStyle/>
          <a:p>
            <a:pPr indent="-177800" lvl="0" marL="177800" rtl="0" algn="l">
              <a:lnSpc>
                <a:spcPct val="120000"/>
              </a:lnSpc>
              <a:spcBef>
                <a:spcPts val="0"/>
              </a:spcBef>
              <a:spcAft>
                <a:spcPts val="0"/>
              </a:spcAft>
              <a:buClr>
                <a:schemeClr val="dk1"/>
              </a:buClr>
              <a:buSzPts val="1800"/>
              <a:buChar char="•"/>
            </a:pPr>
            <a:r>
              <a:rPr b="1" lang="en-GB" sz="1800">
                <a:latin typeface="Times New Roman"/>
                <a:ea typeface="Times New Roman"/>
                <a:cs typeface="Times New Roman"/>
                <a:sym typeface="Times New Roman"/>
              </a:rPr>
              <a:t>Research Paper- 1 Title: </a:t>
            </a:r>
            <a:r>
              <a:rPr lang="en-GB" sz="1800">
                <a:latin typeface="Times New Roman"/>
                <a:ea typeface="Times New Roman"/>
                <a:cs typeface="Times New Roman"/>
                <a:sym typeface="Times New Roman"/>
              </a:rPr>
              <a:t>Incentivized Blockchain-based Social Media Platforms: A Case Study of Steemit Publication-WebSci '19: Proceedings of the10th ACM Conference on WebScience, June 2019, pages145-154 Authors-Chao Li, Balaji Palanisamy -  </a:t>
            </a:r>
            <a:r>
              <a:rPr lang="en-GB" sz="1800" u="sng">
                <a:solidFill>
                  <a:schemeClr val="hlink"/>
                </a:solidFill>
                <a:latin typeface="Times New Roman"/>
                <a:ea typeface="Times New Roman"/>
                <a:cs typeface="Times New Roman"/>
                <a:sym typeface="Times New Roman"/>
                <a:hlinkClick r:id="rId3"/>
              </a:rPr>
              <a:t>https://dl.acm.org/doi/10.1145/3292522.3326041</a:t>
            </a:r>
            <a:endParaRPr sz="1800">
              <a:latin typeface="Times New Roman"/>
              <a:ea typeface="Times New Roman"/>
              <a:cs typeface="Times New Roman"/>
              <a:sym typeface="Times New Roman"/>
            </a:endParaRPr>
          </a:p>
          <a:p>
            <a:pPr indent="-63500" lvl="0" marL="177800" rtl="0" algn="l">
              <a:lnSpc>
                <a:spcPct val="120000"/>
              </a:lnSpc>
              <a:spcBef>
                <a:spcPts val="800"/>
              </a:spcBef>
              <a:spcAft>
                <a:spcPts val="0"/>
              </a:spcAft>
              <a:buClr>
                <a:schemeClr val="dk1"/>
              </a:buClr>
              <a:buSzPts val="1800"/>
              <a:buNone/>
            </a:pPr>
            <a:r>
              <a:t/>
            </a:r>
            <a:endParaRPr>
              <a:latin typeface="Times New Roman"/>
              <a:ea typeface="Times New Roman"/>
              <a:cs typeface="Times New Roman"/>
              <a:sym typeface="Times New Roman"/>
            </a:endParaRPr>
          </a:p>
          <a:p>
            <a:pPr indent="-177800" lvl="0" marL="177800" rtl="0" algn="l">
              <a:lnSpc>
                <a:spcPct val="120000"/>
              </a:lnSpc>
              <a:spcBef>
                <a:spcPts val="800"/>
              </a:spcBef>
              <a:spcAft>
                <a:spcPts val="0"/>
              </a:spcAft>
              <a:buClr>
                <a:schemeClr val="dk1"/>
              </a:buClr>
              <a:buSzPts val="1800"/>
              <a:buChar char="•"/>
            </a:pPr>
            <a:r>
              <a:rPr lang="en-GB" sz="1800">
                <a:latin typeface="Times New Roman"/>
                <a:ea typeface="Times New Roman"/>
                <a:cs typeface="Times New Roman"/>
                <a:sym typeface="Times New Roman"/>
              </a:rPr>
              <a:t>Title: Blockchain-Based Identity Verification System. Publications: 2019, IEEE 9th International Conference on System engineering and technology,7th october 2019. Author: Arshad Jamal, Rabab Alayham Abbas Helmi, Mariam-Aisha Fatima and Ampuan Siti Nurin Syahirah - </a:t>
            </a:r>
            <a:r>
              <a:rPr lang="en-GB" sz="1800" u="sng">
                <a:solidFill>
                  <a:schemeClr val="hlink"/>
                </a:solidFill>
                <a:latin typeface="Times New Roman"/>
                <a:ea typeface="Times New Roman"/>
                <a:cs typeface="Times New Roman"/>
                <a:sym typeface="Times New Roman"/>
                <a:hlinkClick r:id="rId4"/>
              </a:rPr>
              <a:t>https://ieeexplore.ieee.org/document/8906403</a:t>
            </a:r>
            <a:endParaRPr sz="1800">
              <a:latin typeface="Times New Roman"/>
              <a:ea typeface="Times New Roman"/>
              <a:cs typeface="Times New Roman"/>
              <a:sym typeface="Times New Roman"/>
            </a:endParaRPr>
          </a:p>
          <a:p>
            <a:pPr indent="0" lvl="0" marL="0" rtl="0" algn="l">
              <a:lnSpc>
                <a:spcPct val="12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63500" lvl="0" marL="177800" rtl="0" algn="l">
              <a:lnSpc>
                <a:spcPct val="120000"/>
              </a:lnSpc>
              <a:spcBef>
                <a:spcPts val="800"/>
              </a:spcBef>
              <a:spcAft>
                <a:spcPts val="0"/>
              </a:spcAft>
              <a:buClr>
                <a:schemeClr val="dk1"/>
              </a:buClr>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09895" y="119288"/>
            <a:ext cx="7680900" cy="9258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dk1"/>
              </a:buClr>
              <a:buSzPts val="2700"/>
              <a:buFont typeface="Times New Roman"/>
              <a:buNone/>
            </a:pPr>
            <a:r>
              <a:rPr lang="en-GB">
                <a:latin typeface="Times New Roman"/>
                <a:ea typeface="Times New Roman"/>
                <a:cs typeface="Times New Roman"/>
                <a:sym typeface="Times New Roman"/>
              </a:rPr>
              <a:t>PURPOSE OF THE PROJECT</a:t>
            </a:r>
            <a:r>
              <a:rPr lang="en-GB"/>
              <a:t>:</a:t>
            </a:r>
            <a:endParaRPr/>
          </a:p>
        </p:txBody>
      </p:sp>
      <p:sp>
        <p:nvSpPr>
          <p:cNvPr id="145" name="Google Shape;145;p26"/>
          <p:cNvSpPr txBox="1"/>
          <p:nvPr>
            <p:ph idx="1" type="body"/>
          </p:nvPr>
        </p:nvSpPr>
        <p:spPr>
          <a:xfrm>
            <a:off x="654150" y="900075"/>
            <a:ext cx="7973700" cy="3524700"/>
          </a:xfrm>
          <a:prstGeom prst="rect">
            <a:avLst/>
          </a:prstGeom>
          <a:noFill/>
          <a:ln>
            <a:noFill/>
          </a:ln>
        </p:spPr>
        <p:txBody>
          <a:bodyPr anchorCtr="0" anchor="t" bIns="0" lIns="0" spcFirstLastPara="1" rIns="0" wrap="square" tIns="0">
            <a:normAutofit fontScale="85000" lnSpcReduction="20000"/>
          </a:bodyPr>
          <a:lstStyle/>
          <a:p>
            <a:pPr indent="-160655" lvl="0" marL="177800" rtl="0" algn="l">
              <a:lnSpc>
                <a:spcPct val="120000"/>
              </a:lnSpc>
              <a:spcBef>
                <a:spcPts val="800"/>
              </a:spcBef>
              <a:spcAft>
                <a:spcPts val="0"/>
              </a:spcAft>
              <a:buClr>
                <a:schemeClr val="dk1"/>
              </a:buClr>
              <a:buSzPct val="100000"/>
              <a:buChar char="•"/>
            </a:pPr>
            <a:r>
              <a:rPr lang="en-GB">
                <a:latin typeface="Times New Roman"/>
                <a:ea typeface="Times New Roman"/>
                <a:cs typeface="Times New Roman"/>
                <a:sym typeface="Times New Roman"/>
              </a:rPr>
              <a:t>The project aims to address several issues related to current social media platforms, including the ownership and selling of user data, the presence of fake accounts and bots, high gas fees associated with blockchain-based social media alternatives, the lack of producer-to-consumer interactions, and the low percentage of revenue generated by data producers.</a:t>
            </a:r>
            <a:endParaRPr>
              <a:latin typeface="Times New Roman"/>
              <a:ea typeface="Times New Roman"/>
              <a:cs typeface="Times New Roman"/>
              <a:sym typeface="Times New Roman"/>
            </a:endParaRPr>
          </a:p>
          <a:p>
            <a:pPr indent="-160655" lvl="0" marL="177800" rtl="0" algn="l">
              <a:lnSpc>
                <a:spcPct val="120000"/>
              </a:lnSpc>
              <a:spcBef>
                <a:spcPts val="800"/>
              </a:spcBef>
              <a:spcAft>
                <a:spcPts val="0"/>
              </a:spcAft>
              <a:buClr>
                <a:schemeClr val="dk1"/>
              </a:buClr>
              <a:buSzPct val="100000"/>
              <a:buChar char="•"/>
            </a:pPr>
            <a:r>
              <a:rPr lang="en-GB">
                <a:latin typeface="Times New Roman"/>
                <a:ea typeface="Times New Roman"/>
                <a:cs typeface="Times New Roman"/>
                <a:sym typeface="Times New Roman"/>
              </a:rPr>
              <a:t> To address these issues, the project proposes the use of Polygon Mumbai Blockchain to lower gas fees, a decentralized social graph called Lens-Protocol to ensure user ownership of data, token gating functionalities to facilitate producer-to-consumer interactions, and zero-knowledge identity and proof-of-personhood protocols to eliminate bots.</a:t>
            </a:r>
            <a:endParaRPr>
              <a:latin typeface="Times New Roman"/>
              <a:ea typeface="Times New Roman"/>
              <a:cs typeface="Times New Roman"/>
              <a:sym typeface="Times New Roman"/>
            </a:endParaRPr>
          </a:p>
          <a:p>
            <a:pPr indent="-160655" lvl="0" marL="177800" rtl="0" algn="l">
              <a:lnSpc>
                <a:spcPct val="120000"/>
              </a:lnSpc>
              <a:spcBef>
                <a:spcPts val="800"/>
              </a:spcBef>
              <a:spcAft>
                <a:spcPts val="0"/>
              </a:spcAft>
              <a:buClr>
                <a:schemeClr val="dk1"/>
              </a:buClr>
              <a:buSzPct val="100000"/>
              <a:buChar char="•"/>
            </a:pPr>
            <a:r>
              <a:rPr lang="en-GB">
                <a:latin typeface="Times New Roman"/>
                <a:ea typeface="Times New Roman"/>
                <a:cs typeface="Times New Roman"/>
                <a:sym typeface="Times New Roman"/>
              </a:rPr>
              <a:t> The project also intends to use smart contracts written in Solidity and a frontend built using Javascript and React. </a:t>
            </a:r>
            <a:endParaRPr>
              <a:latin typeface="Times New Roman"/>
              <a:ea typeface="Times New Roman"/>
              <a:cs typeface="Times New Roman"/>
              <a:sym typeface="Times New Roman"/>
            </a:endParaRPr>
          </a:p>
          <a:p>
            <a:pPr indent="-160655" lvl="0" marL="177800" rtl="0" algn="l">
              <a:lnSpc>
                <a:spcPct val="120000"/>
              </a:lnSpc>
              <a:spcBef>
                <a:spcPts val="800"/>
              </a:spcBef>
              <a:spcAft>
                <a:spcPts val="0"/>
              </a:spcAft>
              <a:buClr>
                <a:schemeClr val="dk1"/>
              </a:buClr>
              <a:buSzPct val="100000"/>
              <a:buChar char="•"/>
            </a:pPr>
            <a:r>
              <a:rPr lang="en-GB">
                <a:latin typeface="Times New Roman"/>
                <a:ea typeface="Times New Roman"/>
                <a:cs typeface="Times New Roman"/>
                <a:sym typeface="Times New Roman"/>
              </a:rPr>
              <a:t>Overall, the project seeks to create a more transparent and equitable social media platform that gives users more control over their data and facilitates direct interactions between producers and consumers.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731520" y="425196"/>
            <a:ext cx="7680960" cy="92583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2700"/>
              <a:buFont typeface="Times New Roman"/>
              <a:buNone/>
            </a:pPr>
            <a:r>
              <a:rPr lang="en-GB">
                <a:latin typeface="Times New Roman"/>
                <a:ea typeface="Times New Roman"/>
                <a:cs typeface="Times New Roman"/>
                <a:sym typeface="Times New Roman"/>
              </a:rPr>
              <a:t>USE OF BLOCKCHAIN IN PROJECT</a:t>
            </a:r>
            <a:endParaRPr/>
          </a:p>
        </p:txBody>
      </p:sp>
      <p:sp>
        <p:nvSpPr>
          <p:cNvPr id="151" name="Google Shape;151;p27"/>
          <p:cNvSpPr txBox="1"/>
          <p:nvPr>
            <p:ph idx="1" type="body"/>
          </p:nvPr>
        </p:nvSpPr>
        <p:spPr>
          <a:xfrm>
            <a:off x="1028700" y="1584198"/>
            <a:ext cx="7680960" cy="2969514"/>
          </a:xfrm>
          <a:prstGeom prst="rect">
            <a:avLst/>
          </a:prstGeom>
          <a:noFill/>
          <a:ln>
            <a:noFill/>
          </a:ln>
        </p:spPr>
        <p:txBody>
          <a:bodyPr anchorCtr="0" anchor="t" bIns="0" lIns="0" spcFirstLastPara="1" rIns="0" wrap="square" tIns="0">
            <a:normAutofit/>
          </a:bodyPr>
          <a:lstStyle/>
          <a:p>
            <a:pPr indent="-177800" lvl="0" marL="177800" rtl="0" algn="l">
              <a:lnSpc>
                <a:spcPct val="120000"/>
              </a:lnSpc>
              <a:spcBef>
                <a:spcPts val="0"/>
              </a:spcBef>
              <a:spcAft>
                <a:spcPts val="0"/>
              </a:spcAft>
              <a:buClr>
                <a:schemeClr val="dk1"/>
              </a:buClr>
              <a:buSzPts val="1800"/>
              <a:buChar char="•"/>
            </a:pPr>
            <a:r>
              <a:rPr lang="en-GB">
                <a:latin typeface="Times New Roman"/>
                <a:ea typeface="Times New Roman"/>
                <a:cs typeface="Times New Roman"/>
                <a:sym typeface="Times New Roman"/>
              </a:rPr>
              <a:t>The project proposes the use of Polygon Mumbai Blockchain to lower gas fees.</a:t>
            </a:r>
            <a:endParaRPr/>
          </a:p>
          <a:p>
            <a:pPr indent="-177800" lvl="0" marL="177800" rtl="0" algn="l">
              <a:lnSpc>
                <a:spcPct val="120000"/>
              </a:lnSpc>
              <a:spcBef>
                <a:spcPts val="800"/>
              </a:spcBef>
              <a:spcAft>
                <a:spcPts val="0"/>
              </a:spcAft>
              <a:buClr>
                <a:schemeClr val="dk1"/>
              </a:buClr>
              <a:buSzPts val="1800"/>
              <a:buChar char="•"/>
            </a:pPr>
            <a:r>
              <a:rPr lang="en-GB">
                <a:latin typeface="Times New Roman"/>
                <a:ea typeface="Times New Roman"/>
                <a:cs typeface="Times New Roman"/>
                <a:sym typeface="Times New Roman"/>
              </a:rPr>
              <a:t>Decentralized social graph called Lens-protocol to ensure user ownership of data, token gating functionalities to facilitate producer to consumer interactions and proof of personhood protocols to eliminate bots.</a:t>
            </a:r>
            <a:endParaRPr/>
          </a:p>
          <a:p>
            <a:pPr indent="-177800" lvl="0" marL="177800" rtl="0" algn="l">
              <a:lnSpc>
                <a:spcPct val="120000"/>
              </a:lnSpc>
              <a:spcBef>
                <a:spcPts val="800"/>
              </a:spcBef>
              <a:spcAft>
                <a:spcPts val="0"/>
              </a:spcAft>
              <a:buClr>
                <a:schemeClr val="dk1"/>
              </a:buClr>
              <a:buSzPts val="1800"/>
              <a:buChar char="•"/>
            </a:pPr>
            <a:r>
              <a:rPr lang="en-GB">
                <a:latin typeface="Times New Roman"/>
                <a:ea typeface="Times New Roman"/>
                <a:cs typeface="Times New Roman"/>
                <a:sym typeface="Times New Roman"/>
              </a:rPr>
              <a:t>This provides more transparent and equitable social media platform that gives users more control over their data and facilitates direct interactions between producers and consumers.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826077" y="272762"/>
            <a:ext cx="7883583" cy="498764"/>
          </a:xfrm>
          <a:prstGeom prst="rect">
            <a:avLst/>
          </a:prstGeom>
          <a:noFill/>
          <a:ln>
            <a:noFill/>
          </a:ln>
        </p:spPr>
        <p:txBody>
          <a:bodyPr anchorCtr="0" anchor="b" bIns="0" lIns="0" spcFirstLastPara="1" rIns="0" wrap="square" tIns="0">
            <a:normAutofit fontScale="90000"/>
          </a:bodyPr>
          <a:lstStyle/>
          <a:p>
            <a:pPr indent="0" lvl="0" marL="0" rtl="0" algn="ctr">
              <a:lnSpc>
                <a:spcPct val="100000"/>
              </a:lnSpc>
              <a:spcBef>
                <a:spcPts val="0"/>
              </a:spcBef>
              <a:spcAft>
                <a:spcPts val="0"/>
              </a:spcAft>
              <a:buClr>
                <a:schemeClr val="dk1"/>
              </a:buClr>
              <a:buSzPct val="100000"/>
              <a:buFont typeface="Times"/>
              <a:buNone/>
            </a:pPr>
            <a:br>
              <a:rPr b="1" lang="en-GB" sz="1400">
                <a:latin typeface="Times"/>
                <a:ea typeface="Times"/>
                <a:cs typeface="Times"/>
                <a:sym typeface="Times"/>
              </a:rPr>
            </a:br>
            <a:r>
              <a:rPr b="1" lang="en-GB" sz="1400">
                <a:latin typeface="Times"/>
                <a:ea typeface="Times"/>
                <a:cs typeface="Times"/>
                <a:sym typeface="Times"/>
              </a:rPr>
              <a:t>  </a:t>
            </a:r>
            <a:br>
              <a:rPr b="1" lang="en-GB" sz="1400">
                <a:latin typeface="Times"/>
                <a:ea typeface="Times"/>
                <a:cs typeface="Times"/>
                <a:sym typeface="Times"/>
              </a:rPr>
            </a:br>
            <a:r>
              <a:rPr b="1" lang="en-GB" sz="1400">
                <a:latin typeface="Times"/>
                <a:ea typeface="Times"/>
                <a:cs typeface="Times"/>
                <a:sym typeface="Times"/>
              </a:rPr>
              <a:t>  </a:t>
            </a:r>
            <a:br>
              <a:rPr b="1" lang="en-GB" sz="1400">
                <a:latin typeface="Times"/>
                <a:ea typeface="Times"/>
                <a:cs typeface="Times"/>
                <a:sym typeface="Times"/>
              </a:rPr>
            </a:br>
            <a:br>
              <a:rPr b="1" lang="en-GB" sz="1400">
                <a:latin typeface="Times"/>
                <a:ea typeface="Times"/>
                <a:cs typeface="Times"/>
                <a:sym typeface="Times"/>
              </a:rPr>
            </a:br>
            <a:br>
              <a:rPr b="1" lang="en-GB" sz="1400">
                <a:latin typeface="Times"/>
                <a:ea typeface="Times"/>
                <a:cs typeface="Times"/>
                <a:sym typeface="Times"/>
              </a:rPr>
            </a:br>
            <a:br>
              <a:rPr b="1" lang="en-GB" sz="1400">
                <a:latin typeface="Times"/>
                <a:ea typeface="Times"/>
                <a:cs typeface="Times"/>
                <a:sym typeface="Times"/>
              </a:rPr>
            </a:br>
            <a:br>
              <a:rPr b="1" lang="en-GB" sz="1400">
                <a:latin typeface="Times"/>
                <a:ea typeface="Times"/>
                <a:cs typeface="Times"/>
                <a:sym typeface="Times"/>
              </a:rPr>
            </a:br>
            <a:br>
              <a:rPr b="1" lang="en-GB" sz="1400">
                <a:latin typeface="Times"/>
                <a:ea typeface="Times"/>
                <a:cs typeface="Times"/>
                <a:sym typeface="Times"/>
              </a:rPr>
            </a:br>
            <a:br>
              <a:rPr b="1" lang="en-GB" sz="1400">
                <a:latin typeface="Times"/>
                <a:ea typeface="Times"/>
                <a:cs typeface="Times"/>
                <a:sym typeface="Times"/>
              </a:rPr>
            </a:br>
            <a:br>
              <a:rPr b="1" lang="en-GB" sz="1400">
                <a:latin typeface="Times"/>
                <a:ea typeface="Times"/>
                <a:cs typeface="Times"/>
                <a:sym typeface="Times"/>
              </a:rPr>
            </a:br>
            <a:br>
              <a:rPr lang="en-GB"/>
            </a:br>
            <a:r>
              <a:rPr lang="en-GB"/>
              <a:t> </a:t>
            </a:r>
            <a:r>
              <a:rPr lang="en-GB">
                <a:latin typeface="Times New Roman"/>
                <a:ea typeface="Times New Roman"/>
                <a:cs typeface="Times New Roman"/>
                <a:sym typeface="Times New Roman"/>
              </a:rPr>
              <a:t>LITERATURE SURVEY</a:t>
            </a:r>
            <a:endParaRPr/>
          </a:p>
        </p:txBody>
      </p:sp>
      <p:sp>
        <p:nvSpPr>
          <p:cNvPr id="157" name="Google Shape;157;p28"/>
          <p:cNvSpPr txBox="1"/>
          <p:nvPr>
            <p:ph idx="1" type="body"/>
          </p:nvPr>
        </p:nvSpPr>
        <p:spPr>
          <a:xfrm>
            <a:off x="1028700" y="981941"/>
            <a:ext cx="7680960" cy="3571771"/>
          </a:xfrm>
          <a:prstGeom prst="rect">
            <a:avLst/>
          </a:prstGeom>
          <a:noFill/>
          <a:ln>
            <a:noFill/>
          </a:ln>
        </p:spPr>
        <p:txBody>
          <a:bodyPr anchorCtr="0" anchor="t" bIns="0" lIns="0" spcFirstLastPara="1" rIns="0" wrap="square" tIns="0">
            <a:normAutofit lnSpcReduction="10000"/>
          </a:bodyPr>
          <a:lstStyle/>
          <a:p>
            <a:pPr indent="-177800" lvl="0" marL="177800" rtl="0" algn="l">
              <a:lnSpc>
                <a:spcPct val="120000"/>
              </a:lnSpc>
              <a:spcBef>
                <a:spcPts val="0"/>
              </a:spcBef>
              <a:spcAft>
                <a:spcPts val="0"/>
              </a:spcAft>
              <a:buClr>
                <a:schemeClr val="dk1"/>
              </a:buClr>
              <a:buSzPts val="1400"/>
              <a:buChar char="•"/>
            </a:pPr>
            <a:r>
              <a:rPr b="1" lang="en-GB" sz="1400">
                <a:latin typeface="Times New Roman"/>
                <a:ea typeface="Times New Roman"/>
                <a:cs typeface="Times New Roman"/>
                <a:sym typeface="Times New Roman"/>
              </a:rPr>
              <a:t>Research Paper: 1 </a:t>
            </a:r>
            <a:r>
              <a:rPr lang="en-GB" sz="1400">
                <a:latin typeface="Times New Roman"/>
                <a:ea typeface="Times New Roman"/>
                <a:cs typeface="Times New Roman"/>
                <a:sym typeface="Times New Roman"/>
              </a:rPr>
              <a:t>Title: Blockchain-Based Identity Verification System. Publications: 2019, IEEE 9th International Conference on System engineering and technology,7th october 2019. Author: Arshad Jamal, Rabab Alayham Abbas Helmi, Mariam-Aisha Fatima and Ampuan Siti Nurin Syahirah  -   The research paper on a blockchain-based identity verification system presents a novel approach to secure and efficient identity verification. By utilizing blockchain and cryptographic techniques, the proposed system addresses the challenges of fraud and inefficiency in traditional identity verification methods. However, the concerns about Ethereum gas fees and storing sensitive user data on a public blockchain underscore the importance of addressing these issues in the proposed project. </a:t>
            </a:r>
            <a:endParaRPr/>
          </a:p>
          <a:p>
            <a:pPr indent="-177800" lvl="0" marL="177800" rtl="0" algn="l">
              <a:lnSpc>
                <a:spcPct val="120000"/>
              </a:lnSpc>
              <a:spcBef>
                <a:spcPts val="800"/>
              </a:spcBef>
              <a:spcAft>
                <a:spcPts val="0"/>
              </a:spcAft>
              <a:buClr>
                <a:schemeClr val="dk1"/>
              </a:buClr>
              <a:buSzPts val="1400"/>
              <a:buChar char="•"/>
            </a:pPr>
            <a:r>
              <a:rPr b="1" lang="en-GB" sz="1400">
                <a:latin typeface="Times New Roman"/>
                <a:ea typeface="Times New Roman"/>
                <a:cs typeface="Times New Roman"/>
                <a:sym typeface="Times New Roman"/>
              </a:rPr>
              <a:t>Research Paper- 2 Title: </a:t>
            </a:r>
            <a:r>
              <a:rPr lang="en-GB" sz="1400">
                <a:latin typeface="Times New Roman"/>
                <a:ea typeface="Times New Roman"/>
                <a:cs typeface="Times New Roman"/>
                <a:sym typeface="Times New Roman"/>
              </a:rPr>
              <a:t>Incentivized Blockchain-based Social Media Platforms: A Case Study of Steemit Publication-WebSci '19: Proceedings of the10th ACM Conference on WebScience, June 2019, pages145-154 Authors-Chao Li, Balaji Palanisamy  -   The study on incentivized blockchain-based social media platforms, such as Steemit, sheds light on the innovative ways blockchain can reshape social interactions. These platforms introduce a decentralized reward system, promoting high-quality content creation and user engagement. However, the shortcomings highlighted, such as bot networks and centralization concerns, emphasize the need for a more robust and secure solution. </a:t>
            </a:r>
            <a:endParaRPr>
              <a:latin typeface="Times New Roman"/>
              <a:ea typeface="Times New Roman"/>
              <a:cs typeface="Times New Roman"/>
              <a:sym typeface="Times New Roman"/>
            </a:endParaRPr>
          </a:p>
          <a:p>
            <a:pPr indent="-63500" lvl="0" marL="177800" rtl="0" algn="l">
              <a:lnSpc>
                <a:spcPct val="120000"/>
              </a:lnSpc>
              <a:spcBef>
                <a:spcPts val="800"/>
              </a:spcBef>
              <a:spcAft>
                <a:spcPts val="0"/>
              </a:spcAft>
              <a:buClr>
                <a:schemeClr val="dk1"/>
              </a:buClr>
              <a:buSzPts val="1800"/>
              <a:buNone/>
            </a:pPr>
            <a:r>
              <a:t/>
            </a:r>
            <a:endParaRPr/>
          </a:p>
          <a:p>
            <a:pPr indent="-63500" lvl="0" marL="177800" rtl="0" algn="l">
              <a:lnSpc>
                <a:spcPct val="120000"/>
              </a:lnSpc>
              <a:spcBef>
                <a:spcPts val="800"/>
              </a:spcBef>
              <a:spcAft>
                <a:spcPts val="0"/>
              </a:spcAft>
              <a:buClr>
                <a:schemeClr val="dk1"/>
              </a:buClr>
              <a:buSzPts val="1800"/>
              <a:buNone/>
            </a:pPr>
            <a:r>
              <a:t/>
            </a:r>
            <a:endParaRPr/>
          </a:p>
          <a:p>
            <a:pPr indent="-63500" lvl="0" marL="177800" rtl="0" algn="l">
              <a:lnSpc>
                <a:spcPct val="120000"/>
              </a:lnSpc>
              <a:spcBef>
                <a:spcPts val="800"/>
              </a:spcBef>
              <a:spcAft>
                <a:spcPts val="0"/>
              </a:spcAft>
              <a:buClr>
                <a:schemeClr val="dk1"/>
              </a:buClr>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927389" y="155864"/>
            <a:ext cx="7782271" cy="420832"/>
          </a:xfrm>
          <a:prstGeom prst="rect">
            <a:avLst/>
          </a:prstGeom>
          <a:noFill/>
          <a:ln>
            <a:noFill/>
          </a:ln>
        </p:spPr>
        <p:txBody>
          <a:bodyPr anchorCtr="0" anchor="b" bIns="0" lIns="0" spcFirstLastPara="1" rIns="0" wrap="square" tIns="0">
            <a:normAutofit fontScale="90000"/>
          </a:bodyPr>
          <a:lstStyle/>
          <a:p>
            <a:pPr indent="0" lvl="0" marL="0" rtl="0" algn="l">
              <a:lnSpc>
                <a:spcPct val="100000"/>
              </a:lnSpc>
              <a:spcBef>
                <a:spcPts val="0"/>
              </a:spcBef>
              <a:spcAft>
                <a:spcPts val="0"/>
              </a:spcAft>
              <a:buClr>
                <a:schemeClr val="dk1"/>
              </a:buClr>
              <a:buSzPct val="100000"/>
              <a:buFont typeface="Times New Roman"/>
              <a:buNone/>
            </a:pPr>
            <a:r>
              <a:rPr lang="en-GB">
                <a:latin typeface="Times New Roman"/>
                <a:ea typeface="Times New Roman"/>
                <a:cs typeface="Times New Roman"/>
                <a:sym typeface="Times New Roman"/>
              </a:rPr>
              <a:t>METHODOLOGY</a:t>
            </a:r>
            <a:br>
              <a:rPr lang="en-GB">
                <a:latin typeface="Times New Roman"/>
                <a:ea typeface="Times New Roman"/>
                <a:cs typeface="Times New Roman"/>
                <a:sym typeface="Times New Roman"/>
              </a:rPr>
            </a:b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FLOW DIAGRAMS:</a:t>
            </a:r>
            <a:endParaRPr/>
          </a:p>
        </p:txBody>
      </p:sp>
      <p:pic>
        <p:nvPicPr>
          <p:cNvPr descr="A flowchart with text&#10;&#10;Description automatically generated" id="163" name="Google Shape;163;p29"/>
          <p:cNvPicPr preferRelativeResize="0"/>
          <p:nvPr>
            <p:ph idx="1" type="body"/>
          </p:nvPr>
        </p:nvPicPr>
        <p:blipFill rotWithShape="1">
          <a:blip r:embed="rId3">
            <a:alphaModFix/>
          </a:blip>
          <a:srcRect b="0" l="0" r="0" t="0"/>
          <a:stretch/>
        </p:blipFill>
        <p:spPr>
          <a:xfrm>
            <a:off x="64348" y="576695"/>
            <a:ext cx="3107478" cy="2694898"/>
          </a:xfrm>
          <a:prstGeom prst="rect">
            <a:avLst/>
          </a:prstGeom>
          <a:noFill/>
          <a:ln>
            <a:noFill/>
          </a:ln>
        </p:spPr>
      </p:pic>
      <p:pic>
        <p:nvPicPr>
          <p:cNvPr descr="A diagram of a flowchart&#10;&#10;Description automatically generated" id="164" name="Google Shape;164;p29"/>
          <p:cNvPicPr preferRelativeResize="0"/>
          <p:nvPr>
            <p:ph idx="2" type="body"/>
          </p:nvPr>
        </p:nvPicPr>
        <p:blipFill rotWithShape="1">
          <a:blip r:embed="rId4">
            <a:alphaModFix/>
          </a:blip>
          <a:srcRect b="0" l="0" r="0" t="0"/>
          <a:stretch/>
        </p:blipFill>
        <p:spPr>
          <a:xfrm>
            <a:off x="3131608" y="582883"/>
            <a:ext cx="3006196" cy="2688710"/>
          </a:xfrm>
          <a:prstGeom prst="rect">
            <a:avLst/>
          </a:prstGeom>
          <a:noFill/>
          <a:ln>
            <a:noFill/>
          </a:ln>
        </p:spPr>
      </p:pic>
      <p:pic>
        <p:nvPicPr>
          <p:cNvPr descr="A diagram of a software&#10;&#10;Description automatically generated" id="165" name="Google Shape;165;p29"/>
          <p:cNvPicPr preferRelativeResize="0"/>
          <p:nvPr/>
        </p:nvPicPr>
        <p:blipFill rotWithShape="1">
          <a:blip r:embed="rId5">
            <a:alphaModFix/>
          </a:blip>
          <a:srcRect b="0" l="0" r="0" t="0"/>
          <a:stretch/>
        </p:blipFill>
        <p:spPr>
          <a:xfrm>
            <a:off x="6137804" y="576695"/>
            <a:ext cx="3006196" cy="26887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519545" y="85725"/>
            <a:ext cx="4234296" cy="672812"/>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2700"/>
              <a:buFont typeface="Times New Roman"/>
              <a:buNone/>
            </a:pPr>
            <a:r>
              <a:rPr lang="en-GB">
                <a:latin typeface="Times New Roman"/>
                <a:ea typeface="Times New Roman"/>
                <a:cs typeface="Times New Roman"/>
                <a:sym typeface="Times New Roman"/>
              </a:rPr>
              <a:t>TECHNOLOGY</a:t>
            </a:r>
            <a:r>
              <a:rPr lang="en-GB"/>
              <a:t> STACK</a:t>
            </a:r>
            <a:endParaRPr/>
          </a:p>
        </p:txBody>
      </p:sp>
      <p:pic>
        <p:nvPicPr>
          <p:cNvPr id="171" name="Google Shape;171;p30"/>
          <p:cNvPicPr preferRelativeResize="0"/>
          <p:nvPr>
            <p:ph idx="1" type="body"/>
          </p:nvPr>
        </p:nvPicPr>
        <p:blipFill rotWithShape="1">
          <a:blip r:embed="rId3">
            <a:alphaModFix/>
          </a:blip>
          <a:srcRect b="0" l="0" r="0" t="0"/>
          <a:stretch/>
        </p:blipFill>
        <p:spPr>
          <a:xfrm>
            <a:off x="353291" y="897700"/>
            <a:ext cx="4310387" cy="3348100"/>
          </a:xfrm>
          <a:prstGeom prst="rect">
            <a:avLst/>
          </a:prstGeom>
          <a:noFill/>
          <a:ln>
            <a:noFill/>
          </a:ln>
        </p:spPr>
      </p:pic>
      <p:pic>
        <p:nvPicPr>
          <p:cNvPr descr="A circular diagram of a group of people&#10;&#10;Description automatically generated" id="172" name="Google Shape;172;p30"/>
          <p:cNvPicPr preferRelativeResize="0"/>
          <p:nvPr>
            <p:ph idx="2" type="body"/>
          </p:nvPr>
        </p:nvPicPr>
        <p:blipFill rotWithShape="1">
          <a:blip r:embed="rId4">
            <a:alphaModFix/>
          </a:blip>
          <a:srcRect b="0" l="0" r="0" t="0"/>
          <a:stretch/>
        </p:blipFill>
        <p:spPr>
          <a:xfrm>
            <a:off x="5074444" y="758537"/>
            <a:ext cx="3716265" cy="3726245"/>
          </a:xfrm>
          <a:prstGeom prst="rect">
            <a:avLst/>
          </a:prstGeom>
          <a:noFill/>
          <a:ln>
            <a:noFill/>
          </a:ln>
        </p:spPr>
      </p:pic>
      <p:sp>
        <p:nvSpPr>
          <p:cNvPr id="173" name="Google Shape;173;p30"/>
          <p:cNvSpPr txBox="1"/>
          <p:nvPr/>
        </p:nvSpPr>
        <p:spPr>
          <a:xfrm>
            <a:off x="5527963" y="290945"/>
            <a:ext cx="2639291"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GB" sz="2400" u="none" cap="none" strike="noStrike">
                <a:solidFill>
                  <a:schemeClr val="dk1"/>
                </a:solidFill>
                <a:latin typeface="Times New Roman"/>
                <a:ea typeface="Times New Roman"/>
                <a:cs typeface="Times New Roman"/>
                <a:sym typeface="Times New Roman"/>
              </a:rPr>
              <a:t>PARTICIPANTS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607868" y="353292"/>
            <a:ext cx="8101792" cy="464992"/>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2700"/>
              <a:buFont typeface="Times New Roman"/>
              <a:buNone/>
            </a:pPr>
            <a:r>
              <a:rPr lang="en-GB">
                <a:latin typeface="Times New Roman"/>
                <a:ea typeface="Times New Roman"/>
                <a:cs typeface="Times New Roman"/>
                <a:sym typeface="Times New Roman"/>
              </a:rPr>
              <a:t>RESULTS</a:t>
            </a:r>
            <a:r>
              <a:rPr lang="en-GB"/>
              <a:t>:</a:t>
            </a:r>
            <a:endParaRPr/>
          </a:p>
        </p:txBody>
      </p:sp>
      <p:pic>
        <p:nvPicPr>
          <p:cNvPr descr="A screenshot of a computer&#10;&#10;Description automatically generated" id="179" name="Google Shape;179;p31"/>
          <p:cNvPicPr preferRelativeResize="0"/>
          <p:nvPr>
            <p:ph idx="1" type="body"/>
          </p:nvPr>
        </p:nvPicPr>
        <p:blipFill rotWithShape="1">
          <a:blip r:embed="rId3">
            <a:alphaModFix/>
          </a:blip>
          <a:srcRect b="0" l="0" r="0" t="0"/>
          <a:stretch/>
        </p:blipFill>
        <p:spPr>
          <a:xfrm>
            <a:off x="434340" y="1070264"/>
            <a:ext cx="5166360" cy="3483449"/>
          </a:xfrm>
          <a:prstGeom prst="rect">
            <a:avLst/>
          </a:prstGeom>
          <a:noFill/>
          <a:ln>
            <a:noFill/>
          </a:ln>
        </p:spPr>
      </p:pic>
      <p:sp>
        <p:nvSpPr>
          <p:cNvPr id="180" name="Google Shape;180;p31"/>
          <p:cNvSpPr txBox="1"/>
          <p:nvPr>
            <p:ph idx="2" type="body"/>
          </p:nvPr>
        </p:nvSpPr>
        <p:spPr>
          <a:xfrm>
            <a:off x="6094267" y="1137805"/>
            <a:ext cx="2615392" cy="3415907"/>
          </a:xfrm>
          <a:prstGeom prst="rect">
            <a:avLst/>
          </a:prstGeom>
          <a:noFill/>
          <a:ln>
            <a:noFill/>
          </a:ln>
        </p:spPr>
        <p:txBody>
          <a:bodyPr anchorCtr="0" anchor="t" bIns="0" lIns="0" spcFirstLastPara="1" rIns="0" wrap="square" tIns="0">
            <a:normAutofit/>
          </a:bodyPr>
          <a:lstStyle/>
          <a:p>
            <a:pPr indent="-177800" lvl="0" marL="177800" rtl="0" algn="l">
              <a:lnSpc>
                <a:spcPct val="120000"/>
              </a:lnSpc>
              <a:spcBef>
                <a:spcPts val="0"/>
              </a:spcBef>
              <a:spcAft>
                <a:spcPts val="0"/>
              </a:spcAft>
              <a:buClr>
                <a:srgbClr val="1E3563"/>
              </a:buClr>
              <a:buSzPts val="1400"/>
              <a:buChar char="•"/>
            </a:pPr>
            <a:r>
              <a:rPr lang="en-GB" sz="1400">
                <a:solidFill>
                  <a:srgbClr val="1E3563"/>
                </a:solidFill>
              </a:rPr>
              <a:t>The combination of Polygon Mumbai blockchain, Lens Protocol, Stable Diffusion and OpenZeppelin. Defender Relayer has provided a solid foundation for the platform and has the potential to revolutionize the social media industry. </a:t>
            </a:r>
            <a:endParaRPr/>
          </a:p>
          <a:p>
            <a:pPr indent="-63500" lvl="0" marL="177800" rtl="0" algn="l">
              <a:lnSpc>
                <a:spcPct val="120000"/>
              </a:lnSpc>
              <a:spcBef>
                <a:spcPts val="800"/>
              </a:spcBef>
              <a:spcAft>
                <a:spcPts val="0"/>
              </a:spcAft>
              <a:buClr>
                <a:schemeClr val="dk1"/>
              </a:buClr>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2697309" y="174381"/>
            <a:ext cx="3421200" cy="3819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dk1"/>
              </a:buClr>
              <a:buSzPts val="2400"/>
              <a:buFont typeface="Times New Roman"/>
              <a:buNone/>
            </a:pPr>
            <a:r>
              <a:rPr lang="en-GB">
                <a:latin typeface="Times New Roman"/>
                <a:ea typeface="Times New Roman"/>
                <a:cs typeface="Times New Roman"/>
                <a:sym typeface="Times New Roman"/>
              </a:rPr>
              <a:t>RESULTS</a:t>
            </a:r>
            <a:endParaRPr/>
          </a:p>
        </p:txBody>
      </p:sp>
      <p:pic>
        <p:nvPicPr>
          <p:cNvPr descr="A graph showing a number of blue rectangular objects&#10;&#10;Description automatically generated with medium confidence" id="186" name="Google Shape;186;p32"/>
          <p:cNvPicPr preferRelativeResize="0"/>
          <p:nvPr/>
        </p:nvPicPr>
        <p:blipFill rotWithShape="1">
          <a:blip r:embed="rId3">
            <a:alphaModFix/>
          </a:blip>
          <a:srcRect b="0" l="0" r="0" t="0"/>
          <a:stretch/>
        </p:blipFill>
        <p:spPr>
          <a:xfrm>
            <a:off x="34783" y="1291592"/>
            <a:ext cx="2772209" cy="2447465"/>
          </a:xfrm>
          <a:prstGeom prst="rect">
            <a:avLst/>
          </a:prstGeom>
          <a:noFill/>
          <a:ln>
            <a:noFill/>
          </a:ln>
        </p:spPr>
      </p:pic>
      <p:pic>
        <p:nvPicPr>
          <p:cNvPr descr="A graph of a number of different methods&#10;&#10;Description automatically generated with medium confidence" id="187" name="Google Shape;187;p32"/>
          <p:cNvPicPr preferRelativeResize="0"/>
          <p:nvPr>
            <p:ph idx="2" type="pic"/>
          </p:nvPr>
        </p:nvPicPr>
        <p:blipFill rotWithShape="1">
          <a:blip r:embed="rId4">
            <a:alphaModFix/>
          </a:blip>
          <a:srcRect b="0" l="5424" r="5423" t="0"/>
          <a:stretch/>
        </p:blipFill>
        <p:spPr>
          <a:xfrm>
            <a:off x="2905213" y="747156"/>
            <a:ext cx="3005387" cy="2320494"/>
          </a:xfrm>
          <a:prstGeom prst="rect">
            <a:avLst/>
          </a:prstGeom>
          <a:noFill/>
          <a:ln>
            <a:noFill/>
          </a:ln>
        </p:spPr>
      </p:pic>
      <p:pic>
        <p:nvPicPr>
          <p:cNvPr descr="A diagram of gas used percentage for different functions&#10;&#10;Description automatically generated" id="188" name="Google Shape;188;p32"/>
          <p:cNvPicPr preferRelativeResize="0"/>
          <p:nvPr/>
        </p:nvPicPr>
        <p:blipFill rotWithShape="1">
          <a:blip r:embed="rId5">
            <a:alphaModFix/>
          </a:blip>
          <a:srcRect b="0" l="0" r="0" t="0"/>
          <a:stretch/>
        </p:blipFill>
        <p:spPr>
          <a:xfrm>
            <a:off x="6008797" y="1689470"/>
            <a:ext cx="3100420" cy="313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1" type="body"/>
          </p:nvPr>
        </p:nvSpPr>
        <p:spPr>
          <a:xfrm>
            <a:off x="0" y="0"/>
            <a:ext cx="9144000" cy="4207500"/>
          </a:xfrm>
          <a:prstGeom prst="rect">
            <a:avLst/>
          </a:prstGeom>
        </p:spPr>
        <p:txBody>
          <a:bodyPr anchorCtr="0" anchor="t" bIns="0" lIns="0" spcFirstLastPara="1" rIns="0" wrap="square" tIns="0">
            <a:noAutofit/>
          </a:bodyPr>
          <a:lstStyle/>
          <a:p>
            <a:pPr indent="0" lvl="0" marL="0" rtl="0" algn="l">
              <a:spcBef>
                <a:spcPts val="800"/>
              </a:spcBef>
              <a:spcAft>
                <a:spcPts val="0"/>
              </a:spcAft>
              <a:buClr>
                <a:schemeClr val="dk1"/>
              </a:buClr>
              <a:buSzPts val="1100"/>
              <a:buFont typeface="Arial"/>
              <a:buNone/>
            </a:pPr>
            <a:r>
              <a:rPr lang="en-GB" sz="1800">
                <a:latin typeface="Calibri"/>
                <a:ea typeface="Calibri"/>
                <a:cs typeface="Calibri"/>
                <a:sym typeface="Calibri"/>
              </a:rPr>
              <a:t>                                                                     </a:t>
            </a:r>
            <a:r>
              <a:rPr b="1" lang="en-GB" sz="2000">
                <a:latin typeface="Calibri"/>
                <a:ea typeface="Calibri"/>
                <a:cs typeface="Calibri"/>
                <a:sym typeface="Calibri"/>
              </a:rPr>
              <a:t>PROJECT OUTCOMES:</a:t>
            </a:r>
            <a:endParaRPr b="1" sz="20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rPr lang="en-GB" sz="1000">
                <a:latin typeface="Calibri"/>
                <a:ea typeface="Calibri"/>
                <a:cs typeface="Calibri"/>
                <a:sym typeface="Calibri"/>
              </a:rPr>
              <a:t>1</a:t>
            </a:r>
            <a:r>
              <a:rPr b="1" lang="en-GB" sz="1000">
                <a:latin typeface="Calibri"/>
                <a:ea typeface="Calibri"/>
                <a:cs typeface="Calibri"/>
                <a:sym typeface="Calibri"/>
              </a:rPr>
              <a:t>. Secure and Decentralized Platform</a:t>
            </a:r>
            <a:r>
              <a:rPr lang="en-GB" sz="1000">
                <a:latin typeface="Calibri"/>
                <a:ea typeface="Calibri"/>
                <a:cs typeface="Calibri"/>
                <a:sym typeface="Calibri"/>
              </a:rPr>
              <a:t>: Creating a secure and decentralized environment ensures user data protection, transparency, and resistance to censorship. It fosters trust among users and ensures the platform's availability.</a:t>
            </a:r>
            <a:endParaRPr sz="10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t/>
            </a:r>
            <a:endParaRPr sz="10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rPr lang="en-GB" sz="1000">
                <a:latin typeface="Calibri"/>
                <a:ea typeface="Calibri"/>
                <a:cs typeface="Calibri"/>
                <a:sym typeface="Calibri"/>
              </a:rPr>
              <a:t>2. </a:t>
            </a:r>
            <a:r>
              <a:rPr b="1" lang="en-GB" sz="1000">
                <a:latin typeface="Calibri"/>
                <a:ea typeface="Calibri"/>
                <a:cs typeface="Calibri"/>
                <a:sym typeface="Calibri"/>
              </a:rPr>
              <a:t>User-Friendly Interface: </a:t>
            </a:r>
            <a:r>
              <a:rPr lang="en-GB" sz="1000">
                <a:latin typeface="Calibri"/>
                <a:ea typeface="Calibri"/>
                <a:cs typeface="Calibri"/>
                <a:sym typeface="Calibri"/>
              </a:rPr>
              <a:t>A user-friendly interface, intuitive navigation, and appealing visuals enhance user experience. Features like user profiles, feeds, groups, and messaging contribute to an engaging platform.</a:t>
            </a:r>
            <a:endParaRPr sz="10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t/>
            </a:r>
            <a:endParaRPr sz="10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rPr lang="en-GB" sz="1000">
                <a:latin typeface="Calibri"/>
                <a:ea typeface="Calibri"/>
                <a:cs typeface="Calibri"/>
                <a:sym typeface="Calibri"/>
              </a:rPr>
              <a:t>3. </a:t>
            </a:r>
            <a:r>
              <a:rPr b="1" lang="en-GB" sz="1000">
                <a:latin typeface="Calibri"/>
                <a:ea typeface="Calibri"/>
                <a:cs typeface="Calibri"/>
                <a:sym typeface="Calibri"/>
              </a:rPr>
              <a:t>Elimination of Gas Fees</a:t>
            </a:r>
            <a:r>
              <a:rPr lang="en-GB" sz="1000">
                <a:latin typeface="Calibri"/>
                <a:ea typeface="Calibri"/>
                <a:cs typeface="Calibri"/>
                <a:sym typeface="Calibri"/>
              </a:rPr>
              <a:t>: Removing financial barriers by eliminating gas fees encourages inclusivity, allowing users from various economic backgrounds to participate equally.</a:t>
            </a:r>
            <a:endParaRPr sz="10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t/>
            </a:r>
            <a:endParaRPr sz="10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rPr lang="en-GB" sz="1000">
                <a:latin typeface="Calibri"/>
                <a:ea typeface="Calibri"/>
                <a:cs typeface="Calibri"/>
                <a:sym typeface="Calibri"/>
              </a:rPr>
              <a:t>4. </a:t>
            </a:r>
            <a:r>
              <a:rPr b="1" lang="en-GB" sz="1000">
                <a:latin typeface="Calibri"/>
                <a:ea typeface="Calibri"/>
                <a:cs typeface="Calibri"/>
                <a:sym typeface="Calibri"/>
              </a:rPr>
              <a:t>Smart Contracts and Decentralized Identity Systems</a:t>
            </a:r>
            <a:r>
              <a:rPr lang="en-GB" sz="1000">
                <a:latin typeface="Calibri"/>
                <a:ea typeface="Calibri"/>
                <a:cs typeface="Calibri"/>
                <a:sym typeface="Calibri"/>
              </a:rPr>
              <a:t>: Integrating smart contracts and decentralized identity systems helps in combating bots and fake accounts, ensuring genuine user interactions.</a:t>
            </a:r>
            <a:endParaRPr sz="10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t/>
            </a:r>
            <a:endParaRPr sz="10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rPr lang="en-GB" sz="1000">
                <a:latin typeface="Calibri"/>
                <a:ea typeface="Calibri"/>
                <a:cs typeface="Calibri"/>
                <a:sym typeface="Calibri"/>
              </a:rPr>
              <a:t>5. </a:t>
            </a:r>
            <a:r>
              <a:rPr b="1" lang="en-GB" sz="1000">
                <a:latin typeface="Calibri"/>
                <a:ea typeface="Calibri"/>
                <a:cs typeface="Calibri"/>
                <a:sym typeface="Calibri"/>
              </a:rPr>
              <a:t>Monetization</a:t>
            </a:r>
            <a:r>
              <a:rPr lang="en-GB" sz="1000">
                <a:latin typeface="Calibri"/>
                <a:ea typeface="Calibri"/>
                <a:cs typeface="Calibri"/>
                <a:sym typeface="Calibri"/>
              </a:rPr>
              <a:t>: Exploring revenue streams such as advertising or subscriptions ensures sustainable funding. It supports content creators and incentivizes meaningful engagement while maintaining the platform's viability.</a:t>
            </a:r>
            <a:endParaRPr sz="10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t/>
            </a:r>
            <a:endParaRPr sz="10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rPr lang="en-GB" sz="1000">
                <a:latin typeface="Calibri"/>
                <a:ea typeface="Calibri"/>
                <a:cs typeface="Calibri"/>
                <a:sym typeface="Calibri"/>
              </a:rPr>
              <a:t>6. </a:t>
            </a:r>
            <a:r>
              <a:rPr b="1" lang="en-GB" sz="1000">
                <a:latin typeface="Calibri"/>
                <a:ea typeface="Calibri"/>
                <a:cs typeface="Calibri"/>
                <a:sym typeface="Calibri"/>
              </a:rPr>
              <a:t>Community-Driven Development</a:t>
            </a:r>
            <a:r>
              <a:rPr lang="en-GB" sz="1000">
                <a:latin typeface="Calibri"/>
                <a:ea typeface="Calibri"/>
                <a:cs typeface="Calibri"/>
                <a:sym typeface="Calibri"/>
              </a:rPr>
              <a:t>: An open-source approach encourages collaboration and innovation. It allows for community contributions, fostering a diverse ecosystem of developers and users invested in the platform's growth.</a:t>
            </a:r>
            <a:endParaRPr sz="10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rPr lang="en-GB" sz="1000">
                <a:latin typeface="Calibri"/>
                <a:ea typeface="Calibri"/>
                <a:cs typeface="Calibri"/>
                <a:sym typeface="Calibri"/>
              </a:rPr>
              <a:t>These outcomes collectively create an environment that prioritizes user experience, security, inclusivity, and sustainability—a crucial foundation for a successful blockchain-based social media platform.</a:t>
            </a:r>
            <a:endParaRPr sz="1000">
              <a:latin typeface="Calibri"/>
              <a:ea typeface="Calibri"/>
              <a:cs typeface="Calibri"/>
              <a:sym typeface="Calibri"/>
            </a:endParaRPr>
          </a:p>
          <a:p>
            <a:pPr indent="0" lvl="0" marL="0" rtl="0" algn="l">
              <a:spcBef>
                <a:spcPts val="800"/>
              </a:spcBef>
              <a:spcAft>
                <a:spcPts val="0"/>
              </a:spcAft>
              <a:buNone/>
            </a:pPr>
            <a:r>
              <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dientRise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