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 vs. SASS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14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Complied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node-sass </a:t>
            </a:r>
            <a:r>
              <a:rPr lang="en-IN" dirty="0" err="1"/>
              <a:t>styling.scss</a:t>
            </a:r>
            <a:r>
              <a:rPr lang="en-IN" dirty="0"/>
              <a:t> styles.css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22768" r="31667" b="27679"/>
          <a:stretch/>
        </p:blipFill>
        <p:spPr bwMode="auto">
          <a:xfrm>
            <a:off x="1694543" y="2286000"/>
            <a:ext cx="5878286" cy="376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1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LESS: </a:t>
            </a:r>
            <a:r>
              <a:rPr lang="en-US" dirty="0"/>
              <a:t>It is a </a:t>
            </a:r>
            <a:r>
              <a:rPr lang="en-US" b="1" dirty="0"/>
              <a:t>Leaner Style Sheet </a:t>
            </a:r>
            <a:r>
              <a:rPr lang="en-US" dirty="0"/>
              <a:t>that is dynamic in nature and efficiently enables customization and reusability. LESS supports cross-browser friendly. It is JavaScript-based and has very precise error reporting along with indicating the exact location of the error. It helps in readability and reusability by letting users create properties like variables and </a:t>
            </a:r>
            <a:r>
              <a:rPr lang="en-US" dirty="0" err="1"/>
              <a:t>mixins</a:t>
            </a:r>
            <a:r>
              <a:rPr lang="en-US" dirty="0"/>
              <a:t> to create dynamic and reusable values throughout the project. It uses </a:t>
            </a:r>
            <a:r>
              <a:rPr lang="en-US" dirty="0" err="1"/>
              <a:t>Preboot.less</a:t>
            </a:r>
            <a:r>
              <a:rPr lang="en-US" dirty="0"/>
              <a:t> to implement </a:t>
            </a:r>
            <a:r>
              <a:rPr lang="en-US" dirty="0" err="1"/>
              <a:t>mixins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90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@selector: box; //using </a:t>
            </a:r>
            <a:r>
              <a:rPr lang="en-US" dirty="0" smtClean="0"/>
              <a:t>variables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.@{selector} {</a:t>
            </a:r>
          </a:p>
          <a:p>
            <a:pPr marL="0" indent="0" fontAlgn="base">
              <a:buNone/>
            </a:pPr>
            <a:r>
              <a:rPr lang="en-US" dirty="0"/>
              <a:t>  font-weight: semi-bold;</a:t>
            </a:r>
          </a:p>
          <a:p>
            <a:pPr marL="0" indent="0" fontAlgn="base">
              <a:buNone/>
            </a:pPr>
            <a:r>
              <a:rPr lang="en-US" dirty="0"/>
              <a:t>  line-weight: 20px;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21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SASS: </a:t>
            </a:r>
            <a:r>
              <a:rPr lang="en-US" dirty="0"/>
              <a:t>It is a </a:t>
            </a:r>
            <a:r>
              <a:rPr lang="en-US" b="1" dirty="0"/>
              <a:t>Syntactically Awesome Style</a:t>
            </a:r>
            <a:r>
              <a:rPr lang="en-US" dirty="0"/>
              <a:t> </a:t>
            </a:r>
            <a:r>
              <a:rPr lang="en-US" b="1" dirty="0"/>
              <a:t>Sheet</a:t>
            </a:r>
            <a:r>
              <a:rPr lang="en-US" dirty="0"/>
              <a:t> that supports all version compatible extensions to CSS that increases code reusability. It is implemented using Ruby and actively reports errors made in syntax. It uses compass extension to implement </a:t>
            </a:r>
            <a:r>
              <a:rPr lang="en-US" dirty="0" err="1"/>
              <a:t>mixins</a:t>
            </a:r>
            <a:r>
              <a:rPr lang="en-US" dirty="0"/>
              <a:t> and also enables a user to implement their own functions. It lets users create code </a:t>
            </a:r>
            <a:r>
              <a:rPr lang="en-US" dirty="0" err="1"/>
              <a:t>reusabilities</a:t>
            </a:r>
            <a:r>
              <a:rPr lang="en-US" dirty="0"/>
              <a:t> like variables and </a:t>
            </a:r>
            <a:r>
              <a:rPr lang="en-US" dirty="0" err="1"/>
              <a:t>mixins</a:t>
            </a:r>
            <a:r>
              <a:rPr lang="en-US" dirty="0"/>
              <a:t>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7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a {</a:t>
            </a:r>
          </a:p>
          <a:p>
            <a:pPr marL="0" indent="0" fontAlgn="base">
              <a:buNone/>
            </a:pPr>
            <a:r>
              <a:rPr lang="en-US" dirty="0" smtClean="0"/>
              <a:t>  color: white;</a:t>
            </a:r>
          </a:p>
          <a:p>
            <a:pPr marL="0" indent="0" fontAlgn="base">
              <a:buNone/>
            </a:pPr>
            <a:r>
              <a:rPr lang="en-US" dirty="0" smtClean="0"/>
              <a:t>  </a:t>
            </a:r>
          </a:p>
          <a:p>
            <a:pPr marL="0" indent="0" fontAlgn="base">
              <a:buNone/>
            </a:pPr>
            <a:r>
              <a:rPr lang="en-US" dirty="0" smtClean="0"/>
              <a:t>  // Nesting</a:t>
            </a:r>
          </a:p>
          <a:p>
            <a:pPr marL="0" indent="0" fontAlgn="base">
              <a:buNone/>
            </a:pPr>
            <a:r>
              <a:rPr lang="en-US" dirty="0" smtClean="0"/>
              <a:t>  &amp;:hover {</a:t>
            </a:r>
          </a:p>
          <a:p>
            <a:pPr marL="0" indent="0" fontAlgn="base">
              <a:buNone/>
            </a:pPr>
            <a:r>
              <a:rPr lang="en-US" dirty="0" smtClean="0"/>
              <a:t>    text-decoration: none;</a:t>
            </a:r>
          </a:p>
          <a:p>
            <a:pPr marL="0" indent="0" fontAlgn="base">
              <a:buNone/>
            </a:pPr>
            <a:r>
              <a:rPr lang="en-US" dirty="0" smtClean="0"/>
              <a:t>  }</a:t>
            </a:r>
          </a:p>
          <a:p>
            <a:pPr marL="0" indent="0" fontAlgn="base">
              <a:buNone/>
            </a:pPr>
            <a:r>
              <a:rPr lang="en-US" dirty="0" smtClean="0"/>
              <a:t>  </a:t>
            </a:r>
          </a:p>
          <a:p>
            <a:pPr marL="0" indent="0" fontAlgn="base">
              <a:buNone/>
            </a:pPr>
            <a:r>
              <a:rPr lang="en-US" dirty="0" smtClean="0"/>
              <a:t>  :not(&amp;) {</a:t>
            </a:r>
          </a:p>
          <a:p>
            <a:pPr marL="0" indent="0" fontAlgn="base">
              <a:buNone/>
            </a:pPr>
            <a:r>
              <a:rPr lang="en-US" dirty="0" smtClean="0"/>
              <a:t>    text-decoration: underline;</a:t>
            </a:r>
          </a:p>
          <a:p>
            <a:pPr marL="0" indent="0" fontAlgn="base">
              <a:buNone/>
            </a:pPr>
            <a:r>
              <a:rPr lang="en-US" dirty="0" smtClean="0"/>
              <a:t>  }</a:t>
            </a:r>
          </a:p>
          <a:p>
            <a:pPr marL="0" indent="0" fontAlgn="base">
              <a:buNone/>
            </a:pPr>
            <a:r>
              <a:rPr lang="en-US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2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Similarities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LESS: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@</a:t>
            </a:r>
            <a:r>
              <a:rPr lang="en-US" dirty="0"/>
              <a:t>color: white; /*@color is a LESS variable*/ #header { color: @color; }</a:t>
            </a:r>
          </a:p>
          <a:p>
            <a:pPr fontAlgn="base"/>
            <a:r>
              <a:rPr lang="en-US" b="1" dirty="0"/>
              <a:t>SASS: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$color: white; /* $color is a SASS variable */ #header { color: $color;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55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Differences between SASS &amp; LESS</a:t>
            </a:r>
            <a:r>
              <a:rPr lang="en-IN" b="1" dirty="0" smtClean="0"/>
              <a:t>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52022"/>
              </p:ext>
            </p:extLst>
          </p:nvPr>
        </p:nvGraphicFramePr>
        <p:xfrm>
          <a:off x="685800" y="1295400"/>
          <a:ext cx="7848600" cy="5090160"/>
        </p:xfrm>
        <a:graphic>
          <a:graphicData uri="http://schemas.openxmlformats.org/drawingml/2006/table">
            <a:tbl>
              <a:tblPr/>
              <a:tblGrid>
                <a:gridCol w="3924300"/>
                <a:gridCol w="39243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 dirty="0">
                          <a:effectLst/>
                        </a:rPr>
                        <a:t>SASS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>
                          <a:effectLst/>
                        </a:rPr>
                        <a:t>LESS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It is based on Ruby, which needs to be installed in order to run on windows.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Initially based in ruby but ported to JavaScript now. Only needs to have applicable javascript files installed to run.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Reports errors made in syntax.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More precise error reporting with an indication of the location of the error.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</a:rPr>
                        <a:t>Uses Compass extension for implementing </a:t>
                      </a:r>
                      <a:r>
                        <a:rPr lang="en-IN" sz="1800" b="0" dirty="0" err="1">
                          <a:effectLst/>
                        </a:rPr>
                        <a:t>mixins</a:t>
                      </a:r>
                      <a:r>
                        <a:rPr lang="en-IN" sz="1800" b="0" dirty="0"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Uses Preboot.less extension to implement of mixins.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Enables users to create their own functions.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Use JavaScript to manipulate values.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Use “$” for variables and “@” for </a:t>
                      </a:r>
                      <a:r>
                        <a:rPr lang="en-US" sz="1800" b="0" dirty="0" err="1">
                          <a:effectLst/>
                        </a:rPr>
                        <a:t>mixins</a:t>
                      </a:r>
                      <a:r>
                        <a:rPr lang="en-US" sz="1800" b="0" dirty="0"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</a:rPr>
                        <a:t>Use “@” for variables.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48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SASS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t="3535" r="43911" b="67386"/>
          <a:stretch/>
        </p:blipFill>
        <p:spPr bwMode="auto">
          <a:xfrm>
            <a:off x="457201" y="1524000"/>
            <a:ext cx="8077199" cy="43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05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npm</a:t>
            </a:r>
            <a:r>
              <a:rPr lang="en-IN" dirty="0"/>
              <a:t> install -D </a:t>
            </a:r>
            <a:r>
              <a:rPr lang="en-IN" dirty="0" smtClean="0"/>
              <a:t>node-sass</a:t>
            </a:r>
          </a:p>
          <a:p>
            <a:r>
              <a:rPr lang="en-US" dirty="0"/>
              <a:t>Add a script to your </a:t>
            </a:r>
            <a:r>
              <a:rPr lang="en-US" dirty="0" err="1"/>
              <a:t>package.json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 "</a:t>
            </a:r>
            <a:r>
              <a:rPr lang="en-IN" dirty="0" err="1"/>
              <a:t>devDependencies</a:t>
            </a:r>
            <a:r>
              <a:rPr lang="en-IN" dirty="0"/>
              <a:t>": {</a:t>
            </a:r>
          </a:p>
          <a:p>
            <a:pPr marL="0" indent="0">
              <a:buNone/>
            </a:pPr>
            <a:r>
              <a:rPr lang="en-IN" dirty="0"/>
              <a:t>    "node-sass": "^7.0.1"</a:t>
            </a:r>
          </a:p>
          <a:p>
            <a:pPr marL="0" indent="0">
              <a:buNone/>
            </a:pPr>
            <a:r>
              <a:rPr lang="en-IN" dirty="0"/>
              <a:t>  },</a:t>
            </a:r>
          </a:p>
          <a:p>
            <a:pPr marL="0" indent="0">
              <a:buNone/>
            </a:pPr>
            <a:r>
              <a:rPr lang="en-IN" dirty="0"/>
              <a:t>  "scripts" : {</a:t>
            </a:r>
          </a:p>
          <a:p>
            <a:pPr marL="0" indent="0">
              <a:buNone/>
            </a:pPr>
            <a:r>
              <a:rPr lang="en-IN" dirty="0"/>
              <a:t>    "node-sass": "node-sass --output-style compressed -o 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css</a:t>
            </a:r>
            <a:r>
              <a:rPr lang="en-IN" dirty="0"/>
              <a:t>/ </a:t>
            </a:r>
            <a:r>
              <a:rPr lang="en-IN" dirty="0" err="1"/>
              <a:t>scss</a:t>
            </a:r>
            <a:r>
              <a:rPr lang="en-IN" dirty="0"/>
              <a:t> --recursive"</a:t>
            </a:r>
          </a:p>
          <a:p>
            <a:pPr marL="0" indent="0">
              <a:buNone/>
            </a:pPr>
            <a:r>
              <a:rPr lang="en-IN" dirty="0"/>
              <a:t>    } </a:t>
            </a:r>
          </a:p>
          <a:p>
            <a:pPr marL="0" indent="0">
              <a:buNone/>
            </a:pPr>
            <a:r>
              <a:rPr lang="en-IN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60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204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LESS vs. SASS</vt:lpstr>
      <vt:lpstr>LESS</vt:lpstr>
      <vt:lpstr>Example</vt:lpstr>
      <vt:lpstr>SASS</vt:lpstr>
      <vt:lpstr>Example</vt:lpstr>
      <vt:lpstr>Similarities</vt:lpstr>
      <vt:lpstr>Differences between SASS &amp; LESS:</vt:lpstr>
      <vt:lpstr>NPM SASS installation</vt:lpstr>
      <vt:lpstr>Command</vt:lpstr>
      <vt:lpstr>Complied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Tops</dc:creator>
  <cp:lastModifiedBy>TOPS</cp:lastModifiedBy>
  <cp:revision>14</cp:revision>
  <dcterms:created xsi:type="dcterms:W3CDTF">2006-08-16T00:00:00Z</dcterms:created>
  <dcterms:modified xsi:type="dcterms:W3CDTF">2022-12-26T05:11:16Z</dcterms:modified>
</cp:coreProperties>
</file>