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p\Documents\employee%20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Progress'!$B$3:$I$3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40</c:v>
                </c:pt>
                <c:pt idx="4">
                  <c:v>11.5</c:v>
                </c:pt>
                <c:pt idx="5">
                  <c:v>103.8</c:v>
                </c:pt>
                <c:pt idx="6">
                  <c:v>36.200000000000003</c:v>
                </c:pt>
                <c:pt idx="7">
                  <c:v>0.25900000000000001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237-48A5-8D7F-3535867DDD39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Progress'!$B$4:$I$4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103.9</c:v>
                </c:pt>
                <c:pt idx="6">
                  <c:v>36.1</c:v>
                </c:pt>
                <c:pt idx="7">
                  <c:v>0.25800000000000001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8237-48A5-8D7F-3535867DDD39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Progress'!$B$5:$I$5</c:f>
              <c:numCache>
                <c:formatCode>General</c:formatCode>
                <c:ptCount val="8"/>
                <c:pt idx="0">
                  <c:v>139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103.2</c:v>
                </c:pt>
                <c:pt idx="6">
                  <c:v>35.799999999999997</c:v>
                </c:pt>
                <c:pt idx="7">
                  <c:v>0.25800000000000001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8237-48A5-8D7F-3535867DDD39}"/>
            </c:ext>
          </c:extLst>
        </c:ser>
        <c:ser>
          <c:idx val="3"/>
          <c:order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Progress'!$B$6:$I$6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8237-48A5-8D7F-3535867DDD39}"/>
            </c:ext>
          </c:extLst>
        </c:ser>
        <c:ser>
          <c:idx val="4"/>
          <c:order val="4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Progress'!$B$7:$I$7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8237-48A5-8D7F-3535867DD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50182" y="307493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IN" sz="2400" dirty="0"/>
              <a:t>R.PRIYANKA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 dirty="0"/>
              <a:t>: </a:t>
            </a:r>
            <a:r>
              <a:rPr lang="en-GB" sz="2400"/>
              <a:t>422200782</a:t>
            </a:r>
            <a:endParaRPr lang="en-GB" sz="2400" dirty="0"/>
          </a:p>
          <a:p>
            <a:r>
              <a:rPr lang="en-US" sz="2400" b="1" dirty="0"/>
              <a:t>DEPARTMENT</a:t>
            </a:r>
            <a:r>
              <a:rPr lang="en-GB" sz="2400" b="1" dirty="0"/>
              <a:t>    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IN" sz="2400" dirty="0"/>
              <a:t>B.COM(INFORMATION SYSTEMANAGEMENT)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   </a:t>
            </a:r>
            <a:r>
              <a:rPr lang="en-GB" sz="2400" dirty="0">
                <a:latin typeface="+mj-lt"/>
              </a:rPr>
              <a:t>: </a:t>
            </a:r>
            <a:r>
              <a:rPr lang="en-IN" sz="2400" dirty="0">
                <a:latin typeface="+mj-lt"/>
              </a:rPr>
              <a:t>ANNAI VEILANKANNI’S COLLEGE FOR WOMEN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br>
              <a:rPr lang="en-GB" sz="2400" dirty="0"/>
            </a:b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6794-142B-967F-257D-99479A0F3C30}"/>
              </a:ext>
            </a:extLst>
          </p:cNvPr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6EEE088-BB25-E022-18E0-B4938097E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345892"/>
              </p:ext>
            </p:extLst>
          </p:nvPr>
        </p:nvGraphicFramePr>
        <p:xfrm>
          <a:off x="1991544" y="1556792"/>
          <a:ext cx="7819206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491" y="162880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strengths, </a:t>
            </a:r>
            <a:r>
              <a:rPr lang="en-US" sz="2000" dirty="0" err="1"/>
              <a:t>weaknesse</a:t>
            </a:r>
            <a:r>
              <a:rPr lang="en-US" sz="2000" dirty="0"/>
              <a:t>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207211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and tracking </a:t>
            </a:r>
            <a:endParaRPr lang="en-IN"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360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Light Condensed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abishasivakumar1520@gmail.com</cp:lastModifiedBy>
  <cp:revision>31</cp:revision>
  <dcterms:created xsi:type="dcterms:W3CDTF">2024-03-29T15:07:22Z</dcterms:created>
  <dcterms:modified xsi:type="dcterms:W3CDTF">2024-09-16T06:46:28Z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