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(Amazon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Identity and Access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AWS IAM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Sign in to the IAM user from the AWS Console.</a:t>
            </a:r>
          </a:p>
          <a:p>
            <a:r>
              <a:rPr lang="en-US" sz="1800" dirty="0" smtClean="0"/>
              <a:t>Enter the Root admin id, </a:t>
            </a:r>
            <a:r>
              <a:rPr lang="en-US" sz="1800" dirty="0" err="1" smtClean="0"/>
              <a:t>IAM_User</a:t>
            </a:r>
            <a:r>
              <a:rPr lang="en-US" sz="1800" dirty="0" smtClean="0"/>
              <a:t> name and the password generated by the root user.</a:t>
            </a:r>
          </a:p>
          <a:p>
            <a:endParaRPr lang="en-US" sz="1800" dirty="0"/>
          </a:p>
        </p:txBody>
      </p:sp>
      <p:pic>
        <p:nvPicPr>
          <p:cNvPr id="4" name="Content Placeholder 6" descr="IAM-7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4572000" cy="43128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Here is </a:t>
            </a:r>
            <a:r>
              <a:rPr lang="en-US" sz="1800" dirty="0" smtClean="0"/>
              <a:t>the you can find the </a:t>
            </a:r>
            <a:r>
              <a:rPr lang="en-US" sz="1800" dirty="0" err="1" smtClean="0"/>
              <a:t>IAM_User</a:t>
            </a:r>
            <a:r>
              <a:rPr lang="en-US" sz="1800" dirty="0" smtClean="0"/>
              <a:t> name with admin id.</a:t>
            </a:r>
          </a:p>
          <a:p>
            <a:r>
              <a:rPr lang="en-US" sz="1800" dirty="0" smtClean="0"/>
              <a:t>So now your into the IAM user account as this account is permitted with only EC2 service so this user can access only EC2 service.</a:t>
            </a:r>
            <a:endParaRPr lang="en-US" sz="1800" dirty="0"/>
          </a:p>
        </p:txBody>
      </p:sp>
      <p:pic>
        <p:nvPicPr>
          <p:cNvPr id="4" name="Content Placeholder 7" descr="IAM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4912733" cy="43406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34000" y="1752600"/>
            <a:ext cx="1219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dirty="0" smtClean="0"/>
              <a:t>Create IAM User </a:t>
            </a:r>
            <a:r>
              <a:rPr lang="en-US" dirty="0" smtClean="0"/>
              <a:t>account.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1. 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Its related to administration.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AWS Identity and Access Management (IAM) is a  service that helps you securely control access to AWS resources. You use IAM to control who is authorized (has permissions) to use resources.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you first create an AWS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account,it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has complete access to all AWS services. This identity is called the  root user.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 IAM  , We can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1) create users.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2) create groups.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3) Assign permissions to groups and users.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2. Create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IAM User account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Go to IAM service in the AWS console.</a:t>
            </a:r>
          </a:p>
          <a:p>
            <a:endParaRPr lang="en-US" sz="1800" dirty="0"/>
          </a:p>
        </p:txBody>
      </p:sp>
      <p:pic>
        <p:nvPicPr>
          <p:cNvPr id="4" name="Content Placeholder 4" descr="IAM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7391400" cy="415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Click </a:t>
            </a:r>
            <a:r>
              <a:rPr lang="en-US" sz="1800" dirty="0" smtClean="0"/>
              <a:t>on users and Create user</a:t>
            </a:r>
            <a:endParaRPr lang="en-US" sz="1800" dirty="0"/>
          </a:p>
        </p:txBody>
      </p:sp>
      <p:pic>
        <p:nvPicPr>
          <p:cNvPr id="4" name="Content Placeholder 5" descr="IAM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133601"/>
            <a:ext cx="5689599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0" y="37338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Enter a user name, here I have given user name as IAM_User_1</a:t>
            </a:r>
            <a:endParaRPr lang="en-US" sz="1800" dirty="0"/>
          </a:p>
        </p:txBody>
      </p:sp>
      <p:pic>
        <p:nvPicPr>
          <p:cNvPr id="4" name="Content Placeholder 6" descr="IAM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438400"/>
            <a:ext cx="6477000" cy="3643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4. Give permission to the AWS management console, and create IAM User with custom password.</a:t>
            </a:r>
          </a:p>
          <a:p>
            <a:endParaRPr lang="en-US" sz="1800" dirty="0"/>
          </a:p>
        </p:txBody>
      </p:sp>
      <p:pic>
        <p:nvPicPr>
          <p:cNvPr id="4" name="Content Placeholder 7" descr="IAM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4444276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0480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</a:t>
            </a:r>
            <a:r>
              <a:rPr lang="en-US" sz="1800" dirty="0" smtClean="0"/>
              <a:t>a permission summary give a CLI permission, and give access to the required service (here I have given to the AWSEC2FullAccess).</a:t>
            </a:r>
          </a:p>
          <a:p>
            <a:r>
              <a:rPr lang="en-US" sz="1800" dirty="0" smtClean="0"/>
              <a:t>Click create user, now IAM user account is ready to use, with user id and the password given by the administrator.</a:t>
            </a:r>
          </a:p>
          <a:p>
            <a:endParaRPr lang="en-US" sz="1800" dirty="0"/>
          </a:p>
        </p:txBody>
      </p:sp>
      <p:pic>
        <p:nvPicPr>
          <p:cNvPr id="4" name="Content Placeholder 6" descr="IAM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057400"/>
            <a:ext cx="7450666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Copy </a:t>
            </a:r>
            <a:r>
              <a:rPr lang="en-US" sz="1800" dirty="0" smtClean="0"/>
              <a:t>the root administrator Id, from the account details.</a:t>
            </a:r>
          </a:p>
          <a:p>
            <a:endParaRPr lang="en-US" sz="1800" dirty="0"/>
          </a:p>
        </p:txBody>
      </p:sp>
      <p:pic>
        <p:nvPicPr>
          <p:cNvPr id="4" name="Content Placeholder 7" descr="IAM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99" y="2209800"/>
            <a:ext cx="6637867" cy="3733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553200" y="3048000"/>
            <a:ext cx="871857" cy="26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290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AWS IAM</vt:lpstr>
      <vt:lpstr>Content:</vt:lpstr>
      <vt:lpstr>1. Introduction</vt:lpstr>
      <vt:lpstr>2. Create IAM User account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</dc:title>
  <dc:creator>Dell</dc:creator>
  <cp:lastModifiedBy>Dell</cp:lastModifiedBy>
  <cp:revision>7</cp:revision>
  <dcterms:created xsi:type="dcterms:W3CDTF">2006-08-16T00:00:00Z</dcterms:created>
  <dcterms:modified xsi:type="dcterms:W3CDTF">2023-10-04T05:20:07Z</dcterms:modified>
</cp:coreProperties>
</file>