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" d="100"/>
          <a:sy n="25" d="100"/>
        </p:scale>
        <p:origin x="-3154" y="-13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878638" cy="255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2006-08-16T00:00:00Z</dcterms:created>
  <dcterms:modified xsi:type="dcterms:W3CDTF">2023-10-16T06:10:42Z</dcterms:modified>
</cp:coreProperties>
</file>