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D772-5FB4-4FE3-834A-84147F3A0D9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A9DF5F9-2EE7-4999-B740-E976EDDBC6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D772-5FB4-4FE3-834A-84147F3A0D9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F5F9-2EE7-4999-B740-E976EDDBC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D772-5FB4-4FE3-834A-84147F3A0D9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F5F9-2EE7-4999-B740-E976EDDBC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D772-5FB4-4FE3-834A-84147F3A0D9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F5F9-2EE7-4999-B740-E976EDDBC6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D772-5FB4-4FE3-834A-84147F3A0D9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A9DF5F9-2EE7-4999-B740-E976EDDBC6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D772-5FB4-4FE3-834A-84147F3A0D9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F5F9-2EE7-4999-B740-E976EDDBC6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D772-5FB4-4FE3-834A-84147F3A0D9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F5F9-2EE7-4999-B740-E976EDDBC6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D772-5FB4-4FE3-834A-84147F3A0D9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F5F9-2EE7-4999-B740-E976EDDBC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D772-5FB4-4FE3-834A-84147F3A0D9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F5F9-2EE7-4999-B740-E976EDDBC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D772-5FB4-4FE3-834A-84147F3A0D9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F5F9-2EE7-4999-B740-E976EDDBC6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D772-5FB4-4FE3-834A-84147F3A0D9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A9DF5F9-2EE7-4999-B740-E976EDDBC6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4ABD772-5FB4-4FE3-834A-84147F3A0D9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A9DF5F9-2EE7-4999-B740-E976EDDBC6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small" dirty="0"/>
              <a:t>REGULAR </a:t>
            </a:r>
            <a:r>
              <a:rPr lang="en-US" b="1" cap="small" dirty="0" smtClean="0"/>
              <a:t>EXPRESSIONS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Regular Expression Problems In below link: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0"/>
            <a:ext cx="7772400" cy="11430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INTRODUCTION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A </a:t>
            </a:r>
            <a:r>
              <a:rPr lang="en-US" sz="2000" dirty="0" err="1" smtClean="0"/>
              <a:t>RegEx</a:t>
            </a:r>
            <a:r>
              <a:rPr lang="en-US" sz="2000" dirty="0" smtClean="0"/>
              <a:t>, or Regular Expression, is a sequence of characters that forms a search pattern.</a:t>
            </a:r>
          </a:p>
          <a:p>
            <a:r>
              <a:rPr lang="en-US" sz="2000" dirty="0" err="1" smtClean="0"/>
              <a:t>RegEx</a:t>
            </a:r>
            <a:r>
              <a:rPr lang="en-US" sz="2000" dirty="0" smtClean="0"/>
              <a:t> can be used to check if a string contains the specified search pattern.</a:t>
            </a:r>
          </a:p>
          <a:p>
            <a:r>
              <a:rPr lang="en-US" sz="2000" dirty="0" smtClean="0"/>
              <a:t>Python has a built-in package called re, which can be used to work with Regular Expressions.</a:t>
            </a:r>
          </a:p>
          <a:p>
            <a:r>
              <a:rPr lang="en-US" sz="2000" dirty="0" smtClean="0"/>
              <a:t>Import the re </a:t>
            </a:r>
            <a:r>
              <a:rPr lang="en-US" sz="2000" dirty="0" smtClean="0"/>
              <a:t>module:</a:t>
            </a:r>
            <a:endParaRPr lang="en-US" sz="2000" dirty="0" smtClean="0"/>
          </a:p>
          <a:p>
            <a:pPr lvl="1"/>
            <a:r>
              <a:rPr lang="en-US" sz="2000" dirty="0" smtClean="0"/>
              <a:t>import  re</a:t>
            </a:r>
          </a:p>
          <a:p>
            <a:r>
              <a:rPr lang="en-US" sz="2000" dirty="0" smtClean="0"/>
              <a:t>When you have imported the re module, you can start using regular expressions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b="1" u="sng" dirty="0" smtClean="0"/>
              <a:t>Example:</a:t>
            </a:r>
            <a:endParaRPr lang="en-US" sz="2000" b="1" u="sng" dirty="0" smtClean="0"/>
          </a:p>
          <a:p>
            <a:pPr lvl="1"/>
            <a:r>
              <a:rPr lang="en-US" sz="2000" dirty="0" smtClean="0"/>
              <a:t>Search the string to see if it starts with "The" and ends with "Spain":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import</a:t>
            </a:r>
            <a:r>
              <a:rPr lang="en-US" sz="2000" dirty="0" smtClean="0"/>
              <a:t> </a:t>
            </a:r>
            <a:r>
              <a:rPr lang="en-US" sz="2000" dirty="0" smtClean="0"/>
              <a:t>re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txt = "The rain in Spain"</a:t>
            </a:r>
            <a:br>
              <a:rPr lang="en-US" sz="2000" dirty="0" smtClean="0"/>
            </a:br>
            <a:r>
              <a:rPr lang="en-US" sz="2000" dirty="0" smtClean="0"/>
              <a:t>     x = </a:t>
            </a:r>
            <a:r>
              <a:rPr lang="en-US" sz="2000" dirty="0" err="1" smtClean="0"/>
              <a:t>re.search</a:t>
            </a:r>
            <a:r>
              <a:rPr lang="en-US" sz="2000" dirty="0" smtClean="0"/>
              <a:t>("^The.*Spain$", txt)</a:t>
            </a:r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2910" y="428604"/>
            <a:ext cx="7772400" cy="4572000"/>
          </a:xfrm>
        </p:spPr>
        <p:txBody>
          <a:bodyPr/>
          <a:lstStyle/>
          <a:p>
            <a:r>
              <a:rPr lang="en-US" b="1" u="sng" dirty="0" err="1" smtClean="0"/>
              <a:t>RegEx</a:t>
            </a:r>
            <a:r>
              <a:rPr lang="en-US" b="1" u="sng" dirty="0" smtClean="0"/>
              <a:t> </a:t>
            </a:r>
            <a:r>
              <a:rPr lang="en-US" b="1" u="sng" dirty="0" smtClean="0"/>
              <a:t>Functions:</a:t>
            </a:r>
          </a:p>
          <a:p>
            <a:r>
              <a:rPr lang="en-US" dirty="0" smtClean="0"/>
              <a:t>The re module offers a set of functions that allows us to search a string for a match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b="1" u="sng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85926"/>
            <a:ext cx="742656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571480"/>
            <a:ext cx="8358246" cy="4572000"/>
          </a:xfrm>
        </p:spPr>
        <p:txBody>
          <a:bodyPr>
            <a:noAutofit/>
          </a:bodyPr>
          <a:lstStyle/>
          <a:p>
            <a:r>
              <a:rPr lang="en-US" b="1" i="1" u="sng" dirty="0" smtClean="0"/>
              <a:t>Matching </a:t>
            </a:r>
            <a:r>
              <a:rPr lang="en-US" b="1" i="1" u="sng" dirty="0" err="1" smtClean="0"/>
              <a:t>Regex</a:t>
            </a:r>
            <a:r>
              <a:rPr lang="en-US" b="1" i="1" u="sng" dirty="0" smtClean="0"/>
              <a:t> </a:t>
            </a:r>
            <a:r>
              <a:rPr lang="en-US" b="1" i="1" u="sng" dirty="0" smtClean="0"/>
              <a:t>Objects.</a:t>
            </a:r>
          </a:p>
          <a:p>
            <a:r>
              <a:rPr lang="en-US" dirty="0" smtClean="0"/>
              <a:t>A </a:t>
            </a:r>
            <a:r>
              <a:rPr lang="en-US" dirty="0" err="1" smtClean="0"/>
              <a:t>Regex</a:t>
            </a:r>
            <a:r>
              <a:rPr lang="en-US" dirty="0" smtClean="0"/>
              <a:t> object’s search() method searches the string it is passed for any matches to the </a:t>
            </a:r>
            <a:r>
              <a:rPr lang="en-US" dirty="0" err="1" smtClean="0"/>
              <a:t>regex</a:t>
            </a:r>
            <a:r>
              <a:rPr lang="en-US" dirty="0" smtClean="0"/>
              <a:t>. The search() method will return None if the </a:t>
            </a:r>
            <a:r>
              <a:rPr lang="en-US" dirty="0" err="1" smtClean="0"/>
              <a:t>regex</a:t>
            </a:r>
            <a:r>
              <a:rPr lang="en-US" dirty="0" smtClean="0"/>
              <a:t> pattern is not found in the string. If the pattern </a:t>
            </a:r>
            <a:r>
              <a:rPr lang="en-US" i="1" dirty="0" smtClean="0"/>
              <a:t>is</a:t>
            </a:r>
            <a:r>
              <a:rPr lang="en-US" dirty="0" smtClean="0"/>
              <a:t> found, the search() method returns a Match object, which have a group() method that will return the actual matched text from the searched string</a:t>
            </a:r>
            <a:r>
              <a:rPr lang="en-US" dirty="0" smtClean="0"/>
              <a:t>.</a:t>
            </a:r>
          </a:p>
          <a:p>
            <a:r>
              <a:rPr lang="en-US" b="1" i="1" u="sng" dirty="0" smtClean="0"/>
              <a:t>Example:</a:t>
            </a:r>
          </a:p>
          <a:p>
            <a:pPr lvl="1"/>
            <a:r>
              <a:rPr lang="en-US" sz="2600" dirty="0" err="1" smtClean="0"/>
              <a:t>phoneNumRegex</a:t>
            </a:r>
            <a:r>
              <a:rPr lang="en-US" sz="2600" dirty="0" smtClean="0"/>
              <a:t> </a:t>
            </a:r>
            <a:r>
              <a:rPr lang="en-US" sz="2600" dirty="0" smtClean="0"/>
              <a:t>= </a:t>
            </a:r>
            <a:r>
              <a:rPr lang="en-US" sz="2600" dirty="0" err="1" smtClean="0"/>
              <a:t>re.compile</a:t>
            </a:r>
            <a:r>
              <a:rPr lang="en-US" sz="2600" dirty="0" smtClean="0"/>
              <a:t>(r'\d\d\d-\d\d\d-\d\d\d\d')</a:t>
            </a:r>
            <a:br>
              <a:rPr lang="en-US" sz="2600" dirty="0" smtClean="0"/>
            </a:br>
            <a:r>
              <a:rPr lang="en-US" sz="2600" dirty="0" smtClean="0"/>
              <a:t>mo </a:t>
            </a:r>
            <a:r>
              <a:rPr lang="en-US" sz="2600" dirty="0" smtClean="0"/>
              <a:t>= </a:t>
            </a:r>
            <a:r>
              <a:rPr lang="en-US" sz="2600" dirty="0" err="1" smtClean="0"/>
              <a:t>phoneNumRegex.search</a:t>
            </a:r>
            <a:r>
              <a:rPr lang="en-US" sz="2600" dirty="0" smtClean="0"/>
              <a:t>('My number is 415-555-4242.')</a:t>
            </a:r>
            <a:br>
              <a:rPr lang="en-US" sz="2600" dirty="0" smtClean="0"/>
            </a:br>
            <a:r>
              <a:rPr lang="en-US" sz="2600" dirty="0" smtClean="0"/>
              <a:t>print</a:t>
            </a:r>
            <a:r>
              <a:rPr lang="en-US" sz="2600" dirty="0" smtClean="0"/>
              <a:t>('Phone number found: ' + </a:t>
            </a:r>
            <a:r>
              <a:rPr lang="en-US" sz="2600" dirty="0" err="1" smtClean="0"/>
              <a:t>mo.group</a:t>
            </a:r>
            <a:r>
              <a:rPr lang="en-US" sz="2600" dirty="0" smtClean="0"/>
              <a:t>())</a:t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b="1" dirty="0" smtClean="0"/>
              <a:t>Output</a:t>
            </a:r>
            <a:r>
              <a:rPr lang="en-US" sz="2600" dirty="0" smtClean="0"/>
              <a:t>: Phone </a:t>
            </a:r>
            <a:r>
              <a:rPr lang="en-US" sz="2600" dirty="0" smtClean="0"/>
              <a:t>number found: 415-555-4242</a:t>
            </a:r>
            <a:endParaRPr lang="en-US" sz="2600" b="1" i="1" u="sng" dirty="0" smtClean="0"/>
          </a:p>
          <a:p>
            <a:endParaRPr lang="en-US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2910" y="571480"/>
            <a:ext cx="77724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u="sng" dirty="0" smtClean="0"/>
              <a:t>Review of Regular Expression </a:t>
            </a:r>
            <a:r>
              <a:rPr lang="en-US" b="1" u="sng" dirty="0" smtClean="0"/>
              <a:t>Matching:</a:t>
            </a:r>
          </a:p>
          <a:p>
            <a:pPr>
              <a:buNone/>
            </a:pPr>
            <a:endParaRPr lang="en-US" b="1" u="sng" dirty="0" smtClean="0"/>
          </a:p>
          <a:p>
            <a:r>
              <a:rPr lang="en-US" dirty="0" smtClean="0"/>
              <a:t>While there are several steps to using regular expressions in Python, each step is fairly simple.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Import the </a:t>
            </a:r>
            <a:r>
              <a:rPr lang="en-US" dirty="0" err="1" smtClean="0"/>
              <a:t>regex</a:t>
            </a:r>
            <a:r>
              <a:rPr lang="en-US" dirty="0" smtClean="0"/>
              <a:t> module with import 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 </a:t>
            </a:r>
            <a:r>
              <a:rPr lang="en-US" dirty="0" err="1" smtClean="0"/>
              <a:t>Regex</a:t>
            </a:r>
            <a:r>
              <a:rPr lang="en-US" dirty="0" smtClean="0"/>
              <a:t> object with the </a:t>
            </a:r>
            <a:r>
              <a:rPr lang="en-US" dirty="0" err="1" smtClean="0"/>
              <a:t>re.compile</a:t>
            </a:r>
            <a:r>
              <a:rPr lang="en-US" dirty="0" smtClean="0"/>
              <a:t>() function. (Remember to use a raw string.)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Pass the string you want to search into the </a:t>
            </a:r>
            <a:r>
              <a:rPr lang="en-US" dirty="0" err="1" smtClean="0"/>
              <a:t>Regex</a:t>
            </a:r>
            <a:r>
              <a:rPr lang="en-US" dirty="0" smtClean="0"/>
              <a:t> object’s search() method. This returns a Match object.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Call the Match object’s group() method to return a string of the actual matched text.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285728"/>
            <a:ext cx="8358246" cy="4572000"/>
          </a:xfrm>
        </p:spPr>
        <p:txBody>
          <a:bodyPr>
            <a:noAutofit/>
          </a:bodyPr>
          <a:lstStyle/>
          <a:p>
            <a:r>
              <a:rPr lang="en-US" b="1" u="sng" dirty="0" smtClean="0"/>
              <a:t>Matching Multiple Groups with the </a:t>
            </a:r>
            <a:r>
              <a:rPr lang="en-US" b="1" u="sng" dirty="0" smtClean="0"/>
              <a:t>Pipe.</a:t>
            </a:r>
          </a:p>
          <a:p>
            <a:r>
              <a:rPr lang="en-US" dirty="0" smtClean="0"/>
              <a:t>The | character is called a </a:t>
            </a:r>
            <a:r>
              <a:rPr lang="en-US" i="1" dirty="0" smtClean="0"/>
              <a:t>pipe</a:t>
            </a:r>
            <a:r>
              <a:rPr lang="en-US" dirty="0" smtClean="0"/>
              <a:t>. You can use it anywhere you want to match one of many expressions. For example, the regular expression </a:t>
            </a:r>
            <a:r>
              <a:rPr lang="en-US" dirty="0" err="1" smtClean="0"/>
              <a:t>r'Batman|Tina</a:t>
            </a:r>
            <a:r>
              <a:rPr lang="en-US" dirty="0" smtClean="0"/>
              <a:t> Fey' will match either 'Batman' or 'Tina Fey</a:t>
            </a:r>
            <a:r>
              <a:rPr lang="en-US" dirty="0" smtClean="0"/>
              <a:t>'.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u="sng" dirty="0" smtClean="0"/>
              <a:t>Example:</a:t>
            </a:r>
          </a:p>
          <a:p>
            <a:pPr lvl="1"/>
            <a:r>
              <a:rPr lang="en-US" sz="2600" dirty="0" err="1" smtClean="0"/>
              <a:t>heroRegex</a:t>
            </a:r>
            <a:r>
              <a:rPr lang="en-US" sz="2600" dirty="0" smtClean="0"/>
              <a:t> = </a:t>
            </a:r>
            <a:r>
              <a:rPr lang="en-US" sz="2600" dirty="0" err="1" smtClean="0"/>
              <a:t>re.compile</a:t>
            </a:r>
            <a:r>
              <a:rPr lang="en-US" sz="2600" dirty="0" smtClean="0"/>
              <a:t> (</a:t>
            </a:r>
            <a:r>
              <a:rPr lang="en-US" sz="2600" dirty="0" err="1" smtClean="0"/>
              <a:t>r'Batman|Tina</a:t>
            </a:r>
            <a:r>
              <a:rPr lang="en-US" sz="2600" dirty="0" smtClean="0"/>
              <a:t> Fey')</a:t>
            </a:r>
            <a:br>
              <a:rPr lang="en-US" sz="2600" dirty="0" smtClean="0"/>
            </a:br>
            <a:r>
              <a:rPr lang="en-US" sz="2600" dirty="0" smtClean="0"/>
              <a:t>mo1 </a:t>
            </a:r>
            <a:r>
              <a:rPr lang="en-US" sz="2600" dirty="0" smtClean="0"/>
              <a:t>= </a:t>
            </a:r>
            <a:r>
              <a:rPr lang="en-US" sz="2600" dirty="0" err="1" smtClean="0"/>
              <a:t>heroRegex.search</a:t>
            </a:r>
            <a:r>
              <a:rPr lang="en-US" sz="2600" dirty="0" smtClean="0"/>
              <a:t>('Batman and Tina Fey')</a:t>
            </a:r>
            <a:br>
              <a:rPr lang="en-US" sz="2600" dirty="0" smtClean="0"/>
            </a:br>
            <a:r>
              <a:rPr lang="en-US" sz="2600" dirty="0" smtClean="0"/>
              <a:t>mo1.group</a:t>
            </a:r>
            <a:r>
              <a:rPr lang="en-US" sz="2600" dirty="0" smtClean="0"/>
              <a:t>()</a:t>
            </a:r>
            <a:br>
              <a:rPr lang="en-US" sz="2600" dirty="0" smtClean="0"/>
            </a:br>
            <a:r>
              <a:rPr lang="en-US" sz="2600" b="1" dirty="0" smtClean="0"/>
              <a:t>Output</a:t>
            </a:r>
            <a:r>
              <a:rPr lang="en-US" sz="2600" dirty="0" smtClean="0"/>
              <a:t>: 'Batman</a:t>
            </a:r>
            <a:r>
              <a:rPr lang="en-US" sz="2600" dirty="0" smtClean="0"/>
              <a:t>'</a:t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mo2 </a:t>
            </a:r>
            <a:r>
              <a:rPr lang="en-US" sz="2600" dirty="0" smtClean="0"/>
              <a:t>= </a:t>
            </a:r>
            <a:r>
              <a:rPr lang="en-US" sz="2600" dirty="0" err="1" smtClean="0"/>
              <a:t>heroRegex.search</a:t>
            </a:r>
            <a:r>
              <a:rPr lang="en-US" sz="2600" dirty="0" smtClean="0"/>
              <a:t>('Tina Fey and Batman')</a:t>
            </a:r>
            <a:br>
              <a:rPr lang="en-US" sz="2600" dirty="0" smtClean="0"/>
            </a:br>
            <a:r>
              <a:rPr lang="en-US" sz="2600" dirty="0" smtClean="0"/>
              <a:t>mo2.group</a:t>
            </a:r>
            <a:r>
              <a:rPr lang="en-US" sz="2600" dirty="0" smtClean="0"/>
              <a:t>()</a:t>
            </a:r>
            <a:br>
              <a:rPr lang="en-US" sz="2600" dirty="0" smtClean="0"/>
            </a:br>
            <a:r>
              <a:rPr lang="en-US" sz="2600" b="1" dirty="0" smtClean="0"/>
              <a:t>Output</a:t>
            </a:r>
            <a:r>
              <a:rPr lang="en-US" sz="2600" dirty="0" smtClean="0"/>
              <a:t>: 'Tina </a:t>
            </a:r>
            <a:r>
              <a:rPr lang="en-US" sz="2600" dirty="0" smtClean="0"/>
              <a:t>Fey'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428604"/>
            <a:ext cx="8358246" cy="4572000"/>
          </a:xfrm>
        </p:spPr>
        <p:txBody>
          <a:bodyPr>
            <a:noAutofit/>
          </a:bodyPr>
          <a:lstStyle/>
          <a:p>
            <a:pPr algn="just"/>
            <a:r>
              <a:rPr lang="en-US" b="1" u="sng" dirty="0" smtClean="0"/>
              <a:t>Optional Matching with the Question </a:t>
            </a:r>
            <a:r>
              <a:rPr lang="en-US" b="1" u="sng" dirty="0" smtClean="0"/>
              <a:t>Mark.</a:t>
            </a:r>
          </a:p>
          <a:p>
            <a:pPr algn="just"/>
            <a:r>
              <a:rPr lang="en-US" dirty="0" smtClean="0"/>
              <a:t>Sometimes there is a pattern that you want to match only optionally. That is, the </a:t>
            </a:r>
            <a:r>
              <a:rPr lang="en-US" dirty="0" err="1" smtClean="0"/>
              <a:t>regex</a:t>
            </a:r>
            <a:r>
              <a:rPr lang="en-US" dirty="0" smtClean="0"/>
              <a:t> should find a match regardless of whether that bit of text is there. The ? character flags the group that precedes it as an optional part of the pattern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Example 1: </a:t>
            </a:r>
          </a:p>
          <a:p>
            <a:pPr lvl="1"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batRegex</a:t>
            </a:r>
            <a:r>
              <a:rPr lang="en-US" sz="2600" dirty="0" smtClean="0"/>
              <a:t>= </a:t>
            </a:r>
            <a:r>
              <a:rPr lang="en-US" sz="2600" dirty="0" err="1" smtClean="0"/>
              <a:t>re.compile</a:t>
            </a:r>
            <a:r>
              <a:rPr lang="en-US" sz="2600" dirty="0" smtClean="0"/>
              <a:t>(</a:t>
            </a:r>
            <a:r>
              <a:rPr lang="en-US" sz="2600" dirty="0" err="1" smtClean="0"/>
              <a:t>r'Bat</a:t>
            </a:r>
            <a:r>
              <a:rPr lang="en-US" sz="2600" dirty="0" smtClean="0"/>
              <a:t>(</a:t>
            </a:r>
            <a:r>
              <a:rPr lang="en-US" sz="2600" dirty="0" err="1" smtClean="0"/>
              <a:t>wo</a:t>
            </a:r>
            <a:r>
              <a:rPr lang="en-US" sz="2600" dirty="0" smtClean="0"/>
              <a:t>)?man')</a:t>
            </a:r>
            <a:br>
              <a:rPr lang="en-US" sz="2600" dirty="0" smtClean="0"/>
            </a:br>
            <a:r>
              <a:rPr lang="en-US" sz="2600" dirty="0" smtClean="0"/>
              <a:t>mo1 </a:t>
            </a:r>
            <a:r>
              <a:rPr lang="en-US" sz="2600" dirty="0" smtClean="0"/>
              <a:t>= </a:t>
            </a:r>
            <a:r>
              <a:rPr lang="en-US" sz="2600" dirty="0" err="1" smtClean="0"/>
              <a:t>batRegex.search</a:t>
            </a:r>
            <a:r>
              <a:rPr lang="en-US" sz="2600" dirty="0" smtClean="0"/>
              <a:t>('The Adventures of Batman')</a:t>
            </a:r>
            <a:br>
              <a:rPr lang="en-US" sz="2600" dirty="0" smtClean="0"/>
            </a:br>
            <a:r>
              <a:rPr lang="en-US" sz="2600" dirty="0" smtClean="0"/>
              <a:t>mo1.group</a:t>
            </a:r>
            <a:r>
              <a:rPr lang="en-US" sz="2600" dirty="0" smtClean="0"/>
              <a:t>()</a:t>
            </a:r>
            <a:br>
              <a:rPr lang="en-US" sz="2600" dirty="0" smtClean="0"/>
            </a:br>
            <a:r>
              <a:rPr lang="en-US" sz="2600" b="1" dirty="0" smtClean="0"/>
              <a:t>Output</a:t>
            </a:r>
            <a:r>
              <a:rPr lang="en-US" sz="2600" dirty="0" smtClean="0"/>
              <a:t>: 'Batman</a:t>
            </a:r>
            <a:r>
              <a:rPr lang="en-US" sz="2600" dirty="0" smtClean="0"/>
              <a:t>'</a:t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mo2 </a:t>
            </a:r>
            <a:r>
              <a:rPr lang="en-US" sz="2600" dirty="0" smtClean="0"/>
              <a:t>= </a:t>
            </a:r>
            <a:r>
              <a:rPr lang="en-US" sz="2600" dirty="0" err="1" smtClean="0"/>
              <a:t>batRegex.search</a:t>
            </a:r>
            <a:r>
              <a:rPr lang="en-US" sz="2600" dirty="0" smtClean="0"/>
              <a:t>('The Adventures of </a:t>
            </a:r>
            <a:r>
              <a:rPr lang="en-US" sz="2600" dirty="0" err="1" smtClean="0"/>
              <a:t>Batwoman</a:t>
            </a:r>
            <a:r>
              <a:rPr lang="en-US" sz="2600" dirty="0" smtClean="0"/>
              <a:t>')</a:t>
            </a:r>
            <a:br>
              <a:rPr lang="en-US" sz="2600" dirty="0" smtClean="0"/>
            </a:br>
            <a:r>
              <a:rPr lang="en-US" sz="2600" dirty="0" smtClean="0"/>
              <a:t>mo2.group()</a:t>
            </a:r>
          </a:p>
          <a:p>
            <a:pPr lvl="1">
              <a:buNone/>
            </a:pPr>
            <a:r>
              <a:rPr lang="en-US" sz="2600" dirty="0" smtClean="0"/>
              <a:t>	</a:t>
            </a:r>
            <a:r>
              <a:rPr lang="en-US" sz="2600" b="1" dirty="0" smtClean="0"/>
              <a:t>Output</a:t>
            </a:r>
            <a:r>
              <a:rPr lang="en-US" sz="2600" dirty="0" smtClean="0"/>
              <a:t>: ‘</a:t>
            </a:r>
            <a:r>
              <a:rPr lang="en-US" sz="2600" dirty="0" err="1" smtClean="0"/>
              <a:t>Batwoman</a:t>
            </a:r>
            <a:r>
              <a:rPr lang="en-US" sz="2600" dirty="0" smtClean="0"/>
              <a:t>’</a:t>
            </a:r>
            <a:endParaRPr lang="en-US" sz="26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500042"/>
            <a:ext cx="8358246" cy="4572000"/>
          </a:xfrm>
        </p:spPr>
        <p:txBody>
          <a:bodyPr>
            <a:noAutofit/>
          </a:bodyPr>
          <a:lstStyle/>
          <a:p>
            <a:r>
              <a:rPr lang="en-US" dirty="0" smtClean="0"/>
              <a:t>The (</a:t>
            </a:r>
            <a:r>
              <a:rPr lang="en-US" dirty="0" err="1" smtClean="0"/>
              <a:t>wo</a:t>
            </a:r>
            <a:r>
              <a:rPr lang="en-US" dirty="0" smtClean="0"/>
              <a:t>)? part of the regular expression means that the pattern </a:t>
            </a:r>
            <a:r>
              <a:rPr lang="en-US" dirty="0" err="1" smtClean="0"/>
              <a:t>wo</a:t>
            </a:r>
            <a:r>
              <a:rPr lang="en-US" dirty="0" smtClean="0"/>
              <a:t> is an optional group. The </a:t>
            </a:r>
            <a:r>
              <a:rPr lang="en-US" dirty="0" err="1" smtClean="0"/>
              <a:t>regex</a:t>
            </a:r>
            <a:r>
              <a:rPr lang="en-US" dirty="0" smtClean="0"/>
              <a:t> will match text that has </a:t>
            </a:r>
            <a:r>
              <a:rPr lang="en-US" b="1" dirty="0" smtClean="0"/>
              <a:t>zero instances or one instance </a:t>
            </a:r>
            <a:r>
              <a:rPr lang="en-US" dirty="0" smtClean="0"/>
              <a:t>of </a:t>
            </a:r>
            <a:r>
              <a:rPr lang="en-US" i="1" dirty="0" err="1" smtClean="0"/>
              <a:t>wo</a:t>
            </a:r>
            <a:r>
              <a:rPr lang="en-US" dirty="0" smtClean="0"/>
              <a:t> in it. This is why the </a:t>
            </a:r>
            <a:r>
              <a:rPr lang="en-US" dirty="0" err="1" smtClean="0"/>
              <a:t>regex</a:t>
            </a:r>
            <a:r>
              <a:rPr lang="en-US" dirty="0" smtClean="0"/>
              <a:t> matches both '</a:t>
            </a:r>
            <a:r>
              <a:rPr lang="en-US" dirty="0" err="1" smtClean="0"/>
              <a:t>Batwoman</a:t>
            </a:r>
            <a:r>
              <a:rPr lang="en-US" dirty="0" smtClean="0"/>
              <a:t>' and 'Batman</a:t>
            </a:r>
            <a:r>
              <a:rPr lang="en-US" dirty="0" smtClean="0"/>
              <a:t>'.</a:t>
            </a:r>
          </a:p>
          <a:p>
            <a:r>
              <a:rPr lang="en-US" b="1" dirty="0" smtClean="0"/>
              <a:t>Example 2:</a:t>
            </a:r>
          </a:p>
          <a:p>
            <a:pPr lvl="1"/>
            <a:r>
              <a:rPr lang="en-US" sz="2600" dirty="0" err="1" smtClean="0"/>
              <a:t>phoneRegex</a:t>
            </a:r>
            <a:r>
              <a:rPr lang="en-US" sz="2600" dirty="0" smtClean="0"/>
              <a:t> = </a:t>
            </a:r>
            <a:r>
              <a:rPr lang="en-US" sz="2600" dirty="0" err="1" smtClean="0"/>
              <a:t>re.compile</a:t>
            </a:r>
            <a:r>
              <a:rPr lang="en-US" sz="2600" dirty="0" smtClean="0"/>
              <a:t>(r'(\d\d\d-)?\d\d\d-\d\d\d\d')</a:t>
            </a:r>
            <a:br>
              <a:rPr lang="en-US" sz="2600" dirty="0" smtClean="0"/>
            </a:br>
            <a:r>
              <a:rPr lang="en-US" sz="2600" dirty="0" smtClean="0"/>
              <a:t>mo1 </a:t>
            </a:r>
            <a:r>
              <a:rPr lang="en-US" sz="2600" dirty="0" smtClean="0"/>
              <a:t>= </a:t>
            </a:r>
            <a:r>
              <a:rPr lang="en-US" sz="2600" dirty="0" err="1" smtClean="0"/>
              <a:t>phoneRegex.search</a:t>
            </a:r>
            <a:r>
              <a:rPr lang="en-US" sz="2600" dirty="0" smtClean="0"/>
              <a:t>('My number is 415-555-4242')</a:t>
            </a:r>
            <a:br>
              <a:rPr lang="en-US" sz="2600" dirty="0" smtClean="0"/>
            </a:br>
            <a:r>
              <a:rPr lang="en-US" sz="2600" dirty="0" smtClean="0"/>
              <a:t>mo1.group</a:t>
            </a:r>
            <a:r>
              <a:rPr lang="en-US" sz="2600" dirty="0" smtClean="0"/>
              <a:t>()</a:t>
            </a:r>
            <a:br>
              <a:rPr lang="en-US" sz="2600" dirty="0" smtClean="0"/>
            </a:br>
            <a:r>
              <a:rPr lang="en-US" sz="2600" b="1" dirty="0" smtClean="0"/>
              <a:t>Output : </a:t>
            </a:r>
            <a:r>
              <a:rPr lang="en-US" sz="2600" dirty="0" smtClean="0"/>
              <a:t>'415-555-4242</a:t>
            </a:r>
            <a:r>
              <a:rPr lang="en-US" sz="2600" dirty="0" smtClean="0"/>
              <a:t>'</a:t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mo2 </a:t>
            </a:r>
            <a:r>
              <a:rPr lang="en-US" sz="2600" dirty="0" smtClean="0"/>
              <a:t>= </a:t>
            </a:r>
            <a:r>
              <a:rPr lang="en-US" sz="2600" dirty="0" err="1" smtClean="0"/>
              <a:t>phoneRegex.search</a:t>
            </a:r>
            <a:r>
              <a:rPr lang="en-US" sz="2600" dirty="0" smtClean="0"/>
              <a:t>('My number is 555-4242')</a:t>
            </a:r>
            <a:br>
              <a:rPr lang="en-US" sz="2600" dirty="0" smtClean="0"/>
            </a:br>
            <a:r>
              <a:rPr lang="en-US" sz="2600" dirty="0" smtClean="0"/>
              <a:t>mo2.group</a:t>
            </a:r>
            <a:r>
              <a:rPr lang="en-US" sz="2600" dirty="0" smtClean="0"/>
              <a:t>()</a:t>
            </a:r>
            <a:br>
              <a:rPr lang="en-US" sz="2600" dirty="0" smtClean="0"/>
            </a:br>
            <a:r>
              <a:rPr lang="en-US" sz="2600" b="1" dirty="0" smtClean="0"/>
              <a:t> Output </a:t>
            </a:r>
            <a:r>
              <a:rPr lang="en-US" sz="2600" b="1" dirty="0" smtClean="0"/>
              <a:t>:</a:t>
            </a:r>
            <a:r>
              <a:rPr lang="en-US" sz="2600" dirty="0" smtClean="0"/>
              <a:t>'555-4242</a:t>
            </a:r>
            <a:r>
              <a:rPr lang="en-US" sz="2600" dirty="0" smtClean="0"/>
              <a:t>'</a:t>
            </a:r>
            <a:endParaRPr lang="en-US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785794"/>
            <a:ext cx="7448264" cy="53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240</TotalTime>
  <Words>136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REGULAR EXPRESSIONS</vt:lpstr>
      <vt:lpstr>INTRODUCTION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ABHISHEK</dc:creator>
  <cp:lastModifiedBy>ABHISHEK</cp:lastModifiedBy>
  <cp:revision>13</cp:revision>
  <dcterms:created xsi:type="dcterms:W3CDTF">2024-01-08T06:18:24Z</dcterms:created>
  <dcterms:modified xsi:type="dcterms:W3CDTF">2024-01-08T10:18:37Z</dcterms:modified>
</cp:coreProperties>
</file>