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0A9-1091-CC59-B781-66D71C248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C5E11-E57D-4800-6D8A-77CABEF6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26BF-3872-F93E-B03A-909717F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6464-5F7D-66F6-9EF3-0F86FF86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6863-C469-0336-DDD4-5D694417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5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A749-1CE9-8265-DC7D-3B4A5D55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D1BF-0964-7DFB-1C7B-9D692283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C8DC-DD41-52A1-6C38-0DAE6DA9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C83B-B349-2AD0-0155-3E89B52F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96AF-CDC2-9AA7-D3CA-6D5EA7A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54877-2315-1577-5C83-345F71DA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D138-7D44-E4B4-E7FF-F2DE9F51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4911-51E4-CA5F-DF92-3785DA80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71CF-07A1-4445-7196-5D20943E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D55-D42F-85A2-CBB6-789E8693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5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D425-0E05-500C-3C61-AF9A3F7D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26CA-C919-F71A-9C78-17A3CE62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BA23-4E83-6A6A-3A30-A264E586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A601-A17B-D10F-45C8-557C34B4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5686-4027-B083-4A72-309D4DDD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4E41-CF9A-9F96-CC70-F22FEE15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9BD83-5028-4116-24DB-4CF5FEB4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B3AD-4C37-7BC1-6E27-9C2AA78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5D19-BD1C-E7A4-3B4B-D203021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7951-08ED-6E7A-1CDF-01A22EE0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655-46B5-45C2-7F2B-4C633F17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17B5-AD4D-C391-BD9A-08780252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144B-FC3B-4BA5-59F3-F9A8D1122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FFCE-1C65-35A6-7742-347D615C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B4EE-1761-199D-A097-7A00F3B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6F4A-1D25-E38C-44F7-126D3BAA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2978-E6D1-86D8-EA7B-63303D2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F1AD-9A27-172E-669C-488FB840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E480-87F9-5285-8C52-229BD522A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E2DEB-FEEE-EB71-24F7-ADC71545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AB1B-7A69-EB9A-D21A-DACF62CB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233EE-206E-A585-4864-374F8A2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23CA1-A843-5C09-C679-AFD98DF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FFCE5-5718-C9EC-7285-73B03A0E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EA87-C80D-D1EE-5FC7-A52C9365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97904-A8C6-5C66-03E3-6622759A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0BF7-FBE5-C77C-38D5-6807FD56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0F17-4190-2EF2-D861-0E29AF3C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0FFB0-11AB-ADD2-74A2-5E0EBFED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5C97-250B-B10D-1C7A-3BDFCF5C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9235D-55E4-27EA-0796-AC2A522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454-A70A-8C4B-421B-3714A258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C48F-97AD-BB0A-85D9-A071DD7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FDC4E-13C5-9ADB-CC20-071E4D2D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B11C-B8C1-3179-57F3-18842AD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4AA4-2009-A276-6708-176BDB40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71040-BC69-DB81-EA89-24CB7E1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DCB3-18E5-4898-4B6A-BDE6990E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0A8FD-9423-7005-8DBB-73B861715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69F71-6C4B-82C4-B934-D9E3E548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F3D0E-CED6-FDD1-2C6C-8E3B668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0ACD-5239-690C-AF86-59928FCB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EAA3F-9F5A-02B4-CFF7-10638171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0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E06B4-E9FF-52BE-6AB5-5DBD802D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EA1B-AB36-A56A-E6C6-4F54D550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7F2C-BA1B-02CD-1C49-95D15ECF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7FCF-7B28-199D-3B08-3BFA40BA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FDF6-64B4-A616-AE6C-7B53B734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2233-66D5-6F0E-0099-5B322A9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 Commands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B052C-CF64-F07D-1060-0F074642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047" y="1825625"/>
            <a:ext cx="7347905" cy="4351338"/>
          </a:xfrm>
        </p:spPr>
      </p:pic>
    </p:spTree>
    <p:extLst>
      <p:ext uri="{BB962C8B-B14F-4D97-AF65-F5344CB8AC3E}">
        <p14:creationId xmlns:p14="http://schemas.microsoft.com/office/powerpoint/2010/main" val="115704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</dc:title>
  <dc:creator>Ankit Verma</dc:creator>
  <cp:lastModifiedBy>Ankit Verma</cp:lastModifiedBy>
  <cp:revision>3</cp:revision>
  <dcterms:created xsi:type="dcterms:W3CDTF">2022-08-10T10:32:15Z</dcterms:created>
  <dcterms:modified xsi:type="dcterms:W3CDTF">2022-08-10T11:15:28Z</dcterms:modified>
</cp:coreProperties>
</file>