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0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70A9-1091-CC59-B781-66D71C248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C5E11-E57D-4800-6D8A-77CABEF64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C26BF-3872-F93E-B03A-909717FA0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DA7D-E733-4DDE-A20F-C24A3EBF217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26464-5F7D-66F6-9EF3-0F86FF86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26863-C469-0336-DDD4-5D694417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45E-951F-418B-9231-DDF2A085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85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A749-1CE9-8265-DC7D-3B4A5D551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0D1BF-0964-7DFB-1C7B-9D692283B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6C8DC-DD41-52A1-6C38-0DAE6DA9F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DA7D-E733-4DDE-A20F-C24A3EBF217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DC83B-B349-2AD0-0155-3E89B52F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196AF-CDC2-9AA7-D3CA-6D5EA7A5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45E-951F-418B-9231-DDF2A085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69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254877-2315-1577-5C83-345F71DAF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1D138-7D44-E4B4-E7FF-F2DE9F518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F4911-51E4-CA5F-DF92-3785DA809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DA7D-E733-4DDE-A20F-C24A3EBF217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A71CF-07A1-4445-7196-5D20943E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94D55-D42F-85A2-CBB6-789E8693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45E-951F-418B-9231-DDF2A085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15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D425-0E05-500C-3C61-AF9A3F7D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926CA-C919-F71A-9C78-17A3CE628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5BA23-4E83-6A6A-3A30-A264E5863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DA7D-E733-4DDE-A20F-C24A3EBF217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0A601-A17B-D10F-45C8-557C34B40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C5686-4027-B083-4A72-309D4DDD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45E-951F-418B-9231-DDF2A085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0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4E41-CF9A-9F96-CC70-F22FEE15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9BD83-5028-4116-24DB-4CF5FEB4F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0B3AD-4C37-7BC1-6E27-9C2AA78CF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DA7D-E733-4DDE-A20F-C24A3EBF217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25D19-BD1C-E7A4-3B4B-D203021C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67951-08ED-6E7A-1CDF-01A22EE0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45E-951F-418B-9231-DDF2A085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19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9655-46B5-45C2-7F2B-4C633F17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617B5-AD4D-C391-BD9A-087802524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6144B-FC3B-4BA5-59F3-F9A8D1122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3FFCE-1C65-35A6-7742-347D615C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DA7D-E733-4DDE-A20F-C24A3EBF217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8B4EE-1761-199D-A097-7A00F3B5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B6F4A-1D25-E38C-44F7-126D3BAA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45E-951F-418B-9231-DDF2A085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2978-E6D1-86D8-EA7B-63303D2E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CF1AD-9A27-172E-669C-488FB8401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5E480-87F9-5285-8C52-229BD522A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E2DEB-FEEE-EB71-24F7-ADC71545A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ACAB1B-7A69-EB9A-D21A-DACF62CBD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233EE-206E-A585-4864-374F8A23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DA7D-E733-4DDE-A20F-C24A3EBF217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D23CA1-A843-5C09-C679-AFD98DF7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FFCE5-5718-C9EC-7285-73B03A0E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45E-951F-418B-9231-DDF2A085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72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EA87-C80D-D1EE-5FC7-A52C9365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897904-A8C6-5C66-03E3-6622759A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DA7D-E733-4DDE-A20F-C24A3EBF217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00BF7-FBE5-C77C-38D5-6807FD56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60F17-4190-2EF2-D861-0E29AF3C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45E-951F-418B-9231-DDF2A085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81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D0FFB0-11AB-ADD2-74A2-5E0EBFED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DA7D-E733-4DDE-A20F-C24A3EBF217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65C97-250B-B10D-1C7A-3BDFCF5C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9235D-55E4-27EA-0796-AC2A5229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45E-951F-418B-9231-DDF2A085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88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C454-A70A-8C4B-421B-3714A258D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5C48F-97AD-BB0A-85D9-A071DD72C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FDC4E-13C5-9ADB-CC20-071E4D2DC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2B11C-B8C1-3179-57F3-18842ADB3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DA7D-E733-4DDE-A20F-C24A3EBF217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74AA4-2009-A276-6708-176BDB40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71040-BC69-DB81-EA89-24CB7E1D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45E-951F-418B-9231-DDF2A085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14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DCB3-18E5-4898-4B6A-BDE6990ED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0A8FD-9423-7005-8DBB-73B861715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69F71-6C4B-82C4-B934-D9E3E548F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F3D0E-CED6-FDD1-2C6C-8E3B668B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DA7D-E733-4DDE-A20F-C24A3EBF217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B0ACD-5239-690C-AF86-59928FCB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EAA3F-9F5A-02B4-CFF7-10638171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45E-951F-418B-9231-DDF2A085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30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8E06B4-E9FF-52BE-6AB5-5DBD802D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EA1B-AB36-A56A-E6C6-4F54D550C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57F2C-BA1B-02CD-1C49-95D15ECF0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2DA7D-E733-4DDE-A20F-C24A3EBF217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F7FCF-7B28-199D-3B08-3BFA40BA8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EFDF6-64B4-A616-AE6C-7B53B734B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3445E-951F-418B-9231-DDF2A085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70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F2233-66D5-6F0E-0099-5B322A96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Git Commands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CB052C-CF64-F07D-1060-0F0746425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2047" y="1825625"/>
            <a:ext cx="7347905" cy="4351338"/>
          </a:xfrm>
        </p:spPr>
      </p:pic>
    </p:spTree>
    <p:extLst>
      <p:ext uri="{BB962C8B-B14F-4D97-AF65-F5344CB8AC3E}">
        <p14:creationId xmlns:p14="http://schemas.microsoft.com/office/powerpoint/2010/main" val="115704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36635-FCB9-5E7F-FE50-73A462C2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Git bash (command line 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65DFA-B359-2C2B-56A3-E3932AC97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pull</a:t>
            </a:r>
          </a:p>
          <a:p>
            <a:r>
              <a:rPr lang="en-GB" dirty="0"/>
              <a:t>Git commit –m “comment”</a:t>
            </a:r>
          </a:p>
          <a:p>
            <a:r>
              <a:rPr lang="en-GB" dirty="0"/>
              <a:t>Git push –u origin master</a:t>
            </a:r>
          </a:p>
          <a:p>
            <a:r>
              <a:rPr lang="en-GB" dirty="0"/>
              <a:t>Git add .</a:t>
            </a:r>
          </a:p>
          <a:p>
            <a:r>
              <a:rPr lang="en-GB" dirty="0"/>
              <a:t>Git checkout &lt;new Branch&gt;</a:t>
            </a:r>
          </a:p>
          <a:p>
            <a:r>
              <a:rPr lang="en-GB" dirty="0"/>
              <a:t>Git merge &lt;branch&gt;</a:t>
            </a:r>
          </a:p>
          <a:p>
            <a:r>
              <a:rPr lang="en-GB" dirty="0"/>
              <a:t>Touch &lt;new file&gt; ( to create files) in local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7338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Git Commands</vt:lpstr>
      <vt:lpstr>Git bash (command line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dsd</dc:title>
  <dc:creator>Ankit Verma</dc:creator>
  <cp:lastModifiedBy>Ankit Verma</cp:lastModifiedBy>
  <cp:revision>8</cp:revision>
  <dcterms:created xsi:type="dcterms:W3CDTF">2022-08-10T10:32:15Z</dcterms:created>
  <dcterms:modified xsi:type="dcterms:W3CDTF">2022-08-10T12:17:47Z</dcterms:modified>
</cp:coreProperties>
</file>