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9" r:id="rId4"/>
    <p:sldId id="262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263473-2637-4904-9953-6789BACB335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1AB7143-4FAF-4062-A650-BCBC11D86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0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rudymizrahi/airbnb-listings-in-major-us-cities-deloitte-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priyanka.taneja#!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35D9-04CC-4427-BF8F-BF0ECB24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8059" y="1212790"/>
            <a:ext cx="6573253" cy="1400271"/>
          </a:xfrm>
          <a:noFill/>
        </p:spPr>
        <p:txBody>
          <a:bodyPr/>
          <a:lstStyle/>
          <a:p>
            <a:pPr algn="r"/>
            <a:r>
              <a:rPr lang="en-US" sz="4800" dirty="0" err="1"/>
              <a:t>AirBnb</a:t>
            </a:r>
            <a:r>
              <a:rPr lang="en-US" sz="4800" dirty="0"/>
              <a:t> Listings - USA</a:t>
            </a:r>
            <a:br>
              <a:rPr lang="en-US" dirty="0"/>
            </a:br>
            <a:r>
              <a:rPr lang="en-US" dirty="0"/>
              <a:t>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2430A-76E8-43AC-A90D-43CC4AA5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3668" y="3849189"/>
            <a:ext cx="2596649" cy="15202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Submitted By: Priyanka Taneja (801046756)</a:t>
            </a:r>
          </a:p>
        </p:txBody>
      </p:sp>
      <p:pic>
        <p:nvPicPr>
          <p:cNvPr id="1026" name="Picture 2" descr="Image result for airbnb">
            <a:extLst>
              <a:ext uri="{FF2B5EF4-FFF2-40B4-BE49-F238E27FC236}">
                <a16:creationId xmlns:a16="http://schemas.microsoft.com/office/drawing/2014/main" id="{EBEFCA15-2188-4F35-B04E-BC684C35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9" y="3090453"/>
            <a:ext cx="8692651" cy="325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8B5C-BB96-4F90-9496-3DC7D98A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034" y="819558"/>
            <a:ext cx="4031964" cy="598079"/>
          </a:xfrm>
        </p:spPr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FFD16-5906-46A8-9643-56D7508BB1E6}"/>
              </a:ext>
            </a:extLst>
          </p:cNvPr>
          <p:cNvSpPr txBox="1"/>
          <p:nvPr/>
        </p:nvSpPr>
        <p:spPr>
          <a:xfrm>
            <a:off x="1145178" y="2067334"/>
            <a:ext cx="1011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dataset is taken from Kaggle.com :</a:t>
            </a:r>
          </a:p>
          <a:p>
            <a:r>
              <a:rPr lang="en-US" dirty="0">
                <a:hlinkClick r:id="rId2"/>
              </a:rPr>
              <a:t>https://www.kaggle.com/rudymizrahi/airbnb-listings-in-major-us-cities-deloitte-ml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Analyze publicly available information so that we can see how Airbnb is being used to compete with the residential housing market.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dataset has 28 attributes which includes: id, </a:t>
            </a:r>
            <a:r>
              <a:rPr lang="en-US" dirty="0" err="1"/>
              <a:t>property_type</a:t>
            </a:r>
            <a:r>
              <a:rPr lang="en-US" dirty="0"/>
              <a:t>, </a:t>
            </a:r>
            <a:r>
              <a:rPr lang="en-US" dirty="0" err="1"/>
              <a:t>room_type</a:t>
            </a:r>
            <a:r>
              <a:rPr lang="en-US" dirty="0"/>
              <a:t>, amenities, accommodates, bathrooms, </a:t>
            </a:r>
            <a:r>
              <a:rPr lang="en-US" dirty="0" err="1"/>
              <a:t>bed_type</a:t>
            </a:r>
            <a:r>
              <a:rPr lang="en-US" dirty="0"/>
              <a:t>, cancellation_policy..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8B380-D915-4CA7-BC64-1965F632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790666"/>
            <a:ext cx="11477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8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3BA-A866-4F49-810B-F408C7C4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305" y="60960"/>
            <a:ext cx="2169695" cy="1593669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B0114-5EA3-4F6F-98D7-55FEC6A6B83F}"/>
              </a:ext>
            </a:extLst>
          </p:cNvPr>
          <p:cNvSpPr txBox="1"/>
          <p:nvPr/>
        </p:nvSpPr>
        <p:spPr>
          <a:xfrm>
            <a:off x="1248077" y="2156825"/>
            <a:ext cx="946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/>
              <a:t>How many accommodations for a particular property type is being provided in a city.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</a:rPr>
              <a:t>= New York City has the maximum number of accommodations.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38331-8746-4113-8E1C-C3424280B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1" b="15335"/>
          <a:stretch/>
        </p:blipFill>
        <p:spPr>
          <a:xfrm>
            <a:off x="1248077" y="3500846"/>
            <a:ext cx="9892938" cy="3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1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3BA-A866-4F49-810B-F408C7C4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305" y="60960"/>
            <a:ext cx="2169695" cy="1593669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B0114-5EA3-4F6F-98D7-55FEC6A6B83F}"/>
              </a:ext>
            </a:extLst>
          </p:cNvPr>
          <p:cNvSpPr txBox="1"/>
          <p:nvPr/>
        </p:nvSpPr>
        <p:spPr>
          <a:xfrm>
            <a:off x="7113470" y="3056709"/>
            <a:ext cx="4011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/>
              <a:t>Compare two locations based on customer reviews, cancellation policy, instant booking.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81B79-A273-49BA-A6BC-EB0232F3F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5"/>
          <a:stretch/>
        </p:blipFill>
        <p:spPr>
          <a:xfrm>
            <a:off x="390095" y="609600"/>
            <a:ext cx="6134415" cy="61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3BA-A866-4F49-810B-F408C7C4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305" y="60960"/>
            <a:ext cx="2169695" cy="1593669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B0114-5EA3-4F6F-98D7-55FEC6A6B83F}"/>
              </a:ext>
            </a:extLst>
          </p:cNvPr>
          <p:cNvSpPr txBox="1"/>
          <p:nvPr/>
        </p:nvSpPr>
        <p:spPr>
          <a:xfrm>
            <a:off x="3117668" y="1981916"/>
            <a:ext cx="743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/>
              <a:t>Study the fluctuation in the price for various cities.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37B1F-060D-4360-A77F-2C66CB1F9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1" b="11492"/>
          <a:stretch/>
        </p:blipFill>
        <p:spPr>
          <a:xfrm>
            <a:off x="1577544" y="2728340"/>
            <a:ext cx="9402671" cy="38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9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3BA-A866-4F49-810B-F408C7C4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305" y="60960"/>
            <a:ext cx="2169695" cy="1593669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B0114-5EA3-4F6F-98D7-55FEC6A6B83F}"/>
              </a:ext>
            </a:extLst>
          </p:cNvPr>
          <p:cNvSpPr txBox="1"/>
          <p:nvPr/>
        </p:nvSpPr>
        <p:spPr>
          <a:xfrm>
            <a:off x="8447314" y="2856413"/>
            <a:ext cx="3570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What types of accommodations are provided in a particular city.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D20A5-7FF6-425E-B351-3B8614757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/>
          <a:stretch/>
        </p:blipFill>
        <p:spPr>
          <a:xfrm>
            <a:off x="427825" y="1889761"/>
            <a:ext cx="8019489" cy="48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7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329B-AABA-41E9-944E-0B9388F6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6" y="335026"/>
            <a:ext cx="11620394" cy="1238393"/>
          </a:xfrm>
        </p:spPr>
        <p:txBody>
          <a:bodyPr/>
          <a:lstStyle/>
          <a:p>
            <a:pPr algn="r"/>
            <a:r>
              <a:rPr lang="en-US" dirty="0"/>
              <a:t>Let’s hit the </a:t>
            </a:r>
            <a:r>
              <a:rPr lang="en-US" dirty="0" err="1"/>
              <a:t>DashBoard</a:t>
            </a:r>
            <a:r>
              <a:rPr lang="en-US" dirty="0"/>
              <a:t>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99266-8013-4860-BB8C-A54F7E83BB70}"/>
              </a:ext>
            </a:extLst>
          </p:cNvPr>
          <p:cNvSpPr txBox="1"/>
          <p:nvPr/>
        </p:nvSpPr>
        <p:spPr>
          <a:xfrm>
            <a:off x="3296194" y="3600994"/>
            <a:ext cx="852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https://public.tableau.com/profile/priyanka.taneja#!/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07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2B94-0ECC-47AF-B244-B7DDBE31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7" y="3666309"/>
            <a:ext cx="6548742" cy="63774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50510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106</TotalTime>
  <Words>176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Wingdings</vt:lpstr>
      <vt:lpstr>Wingdings 2</vt:lpstr>
      <vt:lpstr>Dividend</vt:lpstr>
      <vt:lpstr>AirBnb Listings - USA      </vt:lpstr>
      <vt:lpstr>About the Dataset</vt:lpstr>
      <vt:lpstr>Tasks</vt:lpstr>
      <vt:lpstr>Tasks</vt:lpstr>
      <vt:lpstr>Tasks</vt:lpstr>
      <vt:lpstr>Tasks</vt:lpstr>
      <vt:lpstr>Let’s hit the DashBoard..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Classes on campus</dc:title>
  <dc:creator>coolpriyanka.93@gmail.com</dc:creator>
  <cp:lastModifiedBy>Priyanka Taneja</cp:lastModifiedBy>
  <cp:revision>19</cp:revision>
  <dcterms:created xsi:type="dcterms:W3CDTF">2019-02-19T17:36:11Z</dcterms:created>
  <dcterms:modified xsi:type="dcterms:W3CDTF">2019-03-12T13:00:10Z</dcterms:modified>
</cp:coreProperties>
</file>